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260" r:id="rId3"/>
    <p:sldId id="270" r:id="rId4"/>
    <p:sldId id="271" r:id="rId5"/>
    <p:sldId id="294" r:id="rId6"/>
    <p:sldId id="295" r:id="rId7"/>
    <p:sldId id="264" r:id="rId8"/>
    <p:sldId id="265" r:id="rId9"/>
    <p:sldId id="272" r:id="rId10"/>
    <p:sldId id="266" r:id="rId11"/>
    <p:sldId id="273" r:id="rId12"/>
    <p:sldId id="268" r:id="rId13"/>
    <p:sldId id="281" r:id="rId14"/>
    <p:sldId id="275" r:id="rId15"/>
    <p:sldId id="276" r:id="rId16"/>
    <p:sldId id="299" r:id="rId17"/>
    <p:sldId id="300" r:id="rId18"/>
    <p:sldId id="274" r:id="rId19"/>
    <p:sldId id="289" r:id="rId20"/>
    <p:sldId id="290" r:id="rId21"/>
    <p:sldId id="291" r:id="rId22"/>
    <p:sldId id="292" r:id="rId23"/>
    <p:sldId id="297" r:id="rId24"/>
    <p:sldId id="298" r:id="rId25"/>
    <p:sldId id="277" r:id="rId26"/>
    <p:sldId id="278" r:id="rId27"/>
    <p:sldId id="282" r:id="rId28"/>
    <p:sldId id="283" r:id="rId29"/>
    <p:sldId id="284" r:id="rId30"/>
    <p:sldId id="285" r:id="rId31"/>
    <p:sldId id="279" r:id="rId32"/>
    <p:sldId id="286" r:id="rId33"/>
    <p:sldId id="287" r:id="rId34"/>
    <p:sldId id="288" r:id="rId35"/>
    <p:sldId id="293" r:id="rId3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5E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6A26E-C26D-440F-8970-01B5F1313965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8015AC-3EF0-40AF-875E-8E7840BECE77}">
      <dgm:prSet/>
      <dgm:spPr/>
      <dgm:t>
        <a:bodyPr/>
        <a:lstStyle/>
        <a:p>
          <a:pPr latinLnBrk="1"/>
          <a:r>
            <a:rPr lang="ko-KR" altLang="en-US" dirty="0"/>
            <a:t>컴퓨터정보보안전공 </a:t>
          </a:r>
          <a:r>
            <a:rPr lang="ko-KR" dirty="0"/>
            <a:t>김민석</a:t>
          </a:r>
        </a:p>
      </dgm:t>
    </dgm:pt>
    <dgm:pt modelId="{094D6005-854D-4C72-B93B-E76522EBD482}" type="parTrans" cxnId="{318F41FC-AFBB-44FF-84F3-52ED246487DA}">
      <dgm:prSet/>
      <dgm:spPr/>
      <dgm:t>
        <a:bodyPr/>
        <a:lstStyle/>
        <a:p>
          <a:pPr latinLnBrk="1"/>
          <a:endParaRPr lang="ko-KR" altLang="en-US"/>
        </a:p>
      </dgm:t>
    </dgm:pt>
    <dgm:pt modelId="{F612806E-A22C-4A3B-93B0-A47FD2946792}" type="sibTrans" cxnId="{318F41FC-AFBB-44FF-84F3-52ED246487DA}">
      <dgm:prSet/>
      <dgm:spPr/>
      <dgm:t>
        <a:bodyPr/>
        <a:lstStyle/>
        <a:p>
          <a:pPr latinLnBrk="1"/>
          <a:endParaRPr lang="ko-KR" altLang="en-US"/>
        </a:p>
      </dgm:t>
    </dgm:pt>
    <dgm:pt modelId="{A1876CEE-F1B8-48D7-BBD6-67A84D5A5E8F}">
      <dgm:prSet/>
      <dgm:spPr/>
      <dgm:t>
        <a:bodyPr/>
        <a:lstStyle/>
        <a:p>
          <a:pPr latinLnBrk="1"/>
          <a:r>
            <a:rPr lang="ko-KR" altLang="en-US" dirty="0"/>
            <a:t>컴퓨터정보보안전공</a:t>
          </a:r>
          <a:r>
            <a:rPr lang="en-US" dirty="0"/>
            <a:t> </a:t>
          </a:r>
          <a:r>
            <a:rPr lang="ko-KR" dirty="0"/>
            <a:t>박태현</a:t>
          </a:r>
        </a:p>
      </dgm:t>
    </dgm:pt>
    <dgm:pt modelId="{32B3BE0E-F9ED-4232-AE44-086C261252AC}" type="parTrans" cxnId="{C83C4915-89E0-4277-A0CC-AD264D02B01C}">
      <dgm:prSet/>
      <dgm:spPr/>
      <dgm:t>
        <a:bodyPr/>
        <a:lstStyle/>
        <a:p>
          <a:pPr latinLnBrk="1"/>
          <a:endParaRPr lang="ko-KR" altLang="en-US"/>
        </a:p>
      </dgm:t>
    </dgm:pt>
    <dgm:pt modelId="{17B05BEE-AF2F-4E1A-A0A3-1D21777C3D56}" type="sibTrans" cxnId="{C83C4915-89E0-4277-A0CC-AD264D02B01C}">
      <dgm:prSet/>
      <dgm:spPr/>
      <dgm:t>
        <a:bodyPr/>
        <a:lstStyle/>
        <a:p>
          <a:pPr latinLnBrk="1"/>
          <a:endParaRPr lang="ko-KR" altLang="en-US"/>
        </a:p>
      </dgm:t>
    </dgm:pt>
    <dgm:pt modelId="{4BA39495-1CE5-4640-9A24-2911E8E4D631}">
      <dgm:prSet/>
      <dgm:spPr/>
      <dgm:t>
        <a:bodyPr/>
        <a:lstStyle/>
        <a:p>
          <a:pPr latinLnBrk="1"/>
          <a:r>
            <a:rPr lang="ko-KR" altLang="en-US" dirty="0"/>
            <a:t>컴퓨터정보보안전공</a:t>
          </a:r>
          <a:r>
            <a:rPr lang="en-US" dirty="0"/>
            <a:t> </a:t>
          </a:r>
          <a:r>
            <a:rPr lang="ko-KR" dirty="0" err="1"/>
            <a:t>송윤호</a:t>
          </a:r>
          <a:endParaRPr lang="ko-KR" dirty="0"/>
        </a:p>
      </dgm:t>
    </dgm:pt>
    <dgm:pt modelId="{5A33BB22-AF66-4174-977B-F2006C234397}" type="parTrans" cxnId="{8B124134-D754-4211-BA0E-72325466160A}">
      <dgm:prSet/>
      <dgm:spPr/>
      <dgm:t>
        <a:bodyPr/>
        <a:lstStyle/>
        <a:p>
          <a:pPr latinLnBrk="1"/>
          <a:endParaRPr lang="ko-KR" altLang="en-US"/>
        </a:p>
      </dgm:t>
    </dgm:pt>
    <dgm:pt modelId="{2CD92923-799C-4BFB-9687-D2E5EE4D4EE0}" type="sibTrans" cxnId="{8B124134-D754-4211-BA0E-72325466160A}">
      <dgm:prSet/>
      <dgm:spPr/>
      <dgm:t>
        <a:bodyPr/>
        <a:lstStyle/>
        <a:p>
          <a:pPr latinLnBrk="1"/>
          <a:endParaRPr lang="ko-KR" altLang="en-US"/>
        </a:p>
      </dgm:t>
    </dgm:pt>
    <dgm:pt modelId="{37D4CF71-438A-49F9-98E1-283AEFC2D4B3}">
      <dgm:prSet/>
      <dgm:spPr/>
      <dgm:t>
        <a:bodyPr/>
        <a:lstStyle/>
        <a:p>
          <a:pPr latinLnBrk="1"/>
          <a:r>
            <a:rPr lang="ko-KR" altLang="en-US" dirty="0"/>
            <a:t>컴퓨터정보보안전공</a:t>
          </a:r>
          <a:r>
            <a:rPr lang="en-US" dirty="0"/>
            <a:t> </a:t>
          </a:r>
          <a:r>
            <a:rPr lang="ko-KR" dirty="0"/>
            <a:t>윤대영</a:t>
          </a:r>
        </a:p>
      </dgm:t>
    </dgm:pt>
    <dgm:pt modelId="{EAA69D7B-AB69-400F-AB0C-64901A6EB4B9}" type="parTrans" cxnId="{25918ADE-66B4-49BA-8DBC-AF8E72847B72}">
      <dgm:prSet/>
      <dgm:spPr/>
      <dgm:t>
        <a:bodyPr/>
        <a:lstStyle/>
        <a:p>
          <a:pPr latinLnBrk="1"/>
          <a:endParaRPr lang="ko-KR" altLang="en-US"/>
        </a:p>
      </dgm:t>
    </dgm:pt>
    <dgm:pt modelId="{7DC08C3E-CC94-4EAC-A4E5-47DD14E1706A}" type="sibTrans" cxnId="{25918ADE-66B4-49BA-8DBC-AF8E72847B72}">
      <dgm:prSet/>
      <dgm:spPr/>
      <dgm:t>
        <a:bodyPr/>
        <a:lstStyle/>
        <a:p>
          <a:pPr latinLnBrk="1"/>
          <a:endParaRPr lang="ko-KR" altLang="en-US"/>
        </a:p>
      </dgm:t>
    </dgm:pt>
    <dgm:pt modelId="{7E2B3FA7-1C25-48BB-B640-BF42AEF5D861}">
      <dgm:prSet/>
      <dgm:spPr/>
      <dgm:t>
        <a:bodyPr/>
        <a:lstStyle/>
        <a:p>
          <a:pPr latinLnBrk="1"/>
          <a:r>
            <a:rPr lang="ko-KR" altLang="en-US"/>
            <a:t>컴퓨터정보보안전공</a:t>
          </a:r>
          <a:r>
            <a:rPr lang="en-US"/>
            <a:t> </a:t>
          </a:r>
          <a:r>
            <a:rPr lang="ko-KR" dirty="0"/>
            <a:t>이재원</a:t>
          </a:r>
        </a:p>
      </dgm:t>
    </dgm:pt>
    <dgm:pt modelId="{808F1C49-BF07-4896-B11F-AD799ACE79F9}" type="parTrans" cxnId="{28787BA6-9EBB-4E9D-AB84-16E993DE8929}">
      <dgm:prSet/>
      <dgm:spPr/>
      <dgm:t>
        <a:bodyPr/>
        <a:lstStyle/>
        <a:p>
          <a:pPr latinLnBrk="1"/>
          <a:endParaRPr lang="ko-KR" altLang="en-US"/>
        </a:p>
      </dgm:t>
    </dgm:pt>
    <dgm:pt modelId="{EE5BB38F-3D97-4449-8C01-D1BED1EBF82B}" type="sibTrans" cxnId="{28787BA6-9EBB-4E9D-AB84-16E993DE8929}">
      <dgm:prSet/>
      <dgm:spPr/>
      <dgm:t>
        <a:bodyPr/>
        <a:lstStyle/>
        <a:p>
          <a:pPr latinLnBrk="1"/>
          <a:endParaRPr lang="ko-KR" altLang="en-US"/>
        </a:p>
      </dgm:t>
    </dgm:pt>
    <dgm:pt modelId="{9DC90DFA-4D74-4FDD-8EEE-1C640538013E}" type="pres">
      <dgm:prSet presAssocID="{1C46A26E-C26D-440F-8970-01B5F1313965}" presName="linear" presStyleCnt="0">
        <dgm:presLayoutVars>
          <dgm:animLvl val="lvl"/>
          <dgm:resizeHandles val="exact"/>
        </dgm:presLayoutVars>
      </dgm:prSet>
      <dgm:spPr/>
    </dgm:pt>
    <dgm:pt modelId="{2A36A788-7076-4073-83CD-F856B3D87817}" type="pres">
      <dgm:prSet presAssocID="{7E8015AC-3EF0-40AF-875E-8E7840BECE7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0C21B5F-072F-4563-A3CD-32BFAEC2375C}" type="pres">
      <dgm:prSet presAssocID="{F612806E-A22C-4A3B-93B0-A47FD2946792}" presName="spacer" presStyleCnt="0"/>
      <dgm:spPr/>
    </dgm:pt>
    <dgm:pt modelId="{CFC2EE3C-0B07-4D7D-BACD-F66851210C42}" type="pres">
      <dgm:prSet presAssocID="{A1876CEE-F1B8-48D7-BBD6-67A84D5A5E8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CFB156-D7DF-4D13-9DB9-0EF4C8CEE6D6}" type="pres">
      <dgm:prSet presAssocID="{17B05BEE-AF2F-4E1A-A0A3-1D21777C3D56}" presName="spacer" presStyleCnt="0"/>
      <dgm:spPr/>
    </dgm:pt>
    <dgm:pt modelId="{B58C3A46-CA4D-4944-8D03-BC693C04CA28}" type="pres">
      <dgm:prSet presAssocID="{4BA39495-1CE5-4640-9A24-2911E8E4D63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779C32A-FDDA-47B6-881A-87878524B153}" type="pres">
      <dgm:prSet presAssocID="{2CD92923-799C-4BFB-9687-D2E5EE4D4EE0}" presName="spacer" presStyleCnt="0"/>
      <dgm:spPr/>
    </dgm:pt>
    <dgm:pt modelId="{3F9ABC54-7F81-4829-ACC9-4A7C5E5CDB45}" type="pres">
      <dgm:prSet presAssocID="{37D4CF71-438A-49F9-98E1-283AEFC2D4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FF996D6-1BCE-4741-BE90-CBFE22196D3C}" type="pres">
      <dgm:prSet presAssocID="{7DC08C3E-CC94-4EAC-A4E5-47DD14E1706A}" presName="spacer" presStyleCnt="0"/>
      <dgm:spPr/>
    </dgm:pt>
    <dgm:pt modelId="{A102ACA8-5AC0-48AA-9FB7-1CBDEAB32E59}" type="pres">
      <dgm:prSet presAssocID="{7E2B3FA7-1C25-48BB-B640-BF42AEF5D86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7405500-DC6C-478F-91B5-15F1C4426096}" type="presOf" srcId="{4BA39495-1CE5-4640-9A24-2911E8E4D631}" destId="{B58C3A46-CA4D-4944-8D03-BC693C04CA28}" srcOrd="0" destOrd="0" presId="urn:microsoft.com/office/officeart/2005/8/layout/vList2"/>
    <dgm:cxn modelId="{8049F706-5137-4EBF-B50A-7753BA3436CD}" type="presOf" srcId="{7E2B3FA7-1C25-48BB-B640-BF42AEF5D861}" destId="{A102ACA8-5AC0-48AA-9FB7-1CBDEAB32E59}" srcOrd="0" destOrd="0" presId="urn:microsoft.com/office/officeart/2005/8/layout/vList2"/>
    <dgm:cxn modelId="{C83C4915-89E0-4277-A0CC-AD264D02B01C}" srcId="{1C46A26E-C26D-440F-8970-01B5F1313965}" destId="{A1876CEE-F1B8-48D7-BBD6-67A84D5A5E8F}" srcOrd="1" destOrd="0" parTransId="{32B3BE0E-F9ED-4232-AE44-086C261252AC}" sibTransId="{17B05BEE-AF2F-4E1A-A0A3-1D21777C3D56}"/>
    <dgm:cxn modelId="{8B124134-D754-4211-BA0E-72325466160A}" srcId="{1C46A26E-C26D-440F-8970-01B5F1313965}" destId="{4BA39495-1CE5-4640-9A24-2911E8E4D631}" srcOrd="2" destOrd="0" parTransId="{5A33BB22-AF66-4174-977B-F2006C234397}" sibTransId="{2CD92923-799C-4BFB-9687-D2E5EE4D4EE0}"/>
    <dgm:cxn modelId="{DBBEC264-8DC0-45EE-B1F5-8C2F68CAAD04}" type="presOf" srcId="{A1876CEE-F1B8-48D7-BBD6-67A84D5A5E8F}" destId="{CFC2EE3C-0B07-4D7D-BACD-F66851210C42}" srcOrd="0" destOrd="0" presId="urn:microsoft.com/office/officeart/2005/8/layout/vList2"/>
    <dgm:cxn modelId="{320F3E56-B183-4E4F-9D94-D0A998058C79}" type="presOf" srcId="{7E8015AC-3EF0-40AF-875E-8E7840BECE77}" destId="{2A36A788-7076-4073-83CD-F856B3D87817}" srcOrd="0" destOrd="0" presId="urn:microsoft.com/office/officeart/2005/8/layout/vList2"/>
    <dgm:cxn modelId="{8C22A284-2864-490C-8AF5-6079BBF329F4}" type="presOf" srcId="{37D4CF71-438A-49F9-98E1-283AEFC2D4B3}" destId="{3F9ABC54-7F81-4829-ACC9-4A7C5E5CDB45}" srcOrd="0" destOrd="0" presId="urn:microsoft.com/office/officeart/2005/8/layout/vList2"/>
    <dgm:cxn modelId="{6EBF9D92-2BF1-4577-8609-B17B92488C06}" type="presOf" srcId="{1C46A26E-C26D-440F-8970-01B5F1313965}" destId="{9DC90DFA-4D74-4FDD-8EEE-1C640538013E}" srcOrd="0" destOrd="0" presId="urn:microsoft.com/office/officeart/2005/8/layout/vList2"/>
    <dgm:cxn modelId="{28787BA6-9EBB-4E9D-AB84-16E993DE8929}" srcId="{1C46A26E-C26D-440F-8970-01B5F1313965}" destId="{7E2B3FA7-1C25-48BB-B640-BF42AEF5D861}" srcOrd="4" destOrd="0" parTransId="{808F1C49-BF07-4896-B11F-AD799ACE79F9}" sibTransId="{EE5BB38F-3D97-4449-8C01-D1BED1EBF82B}"/>
    <dgm:cxn modelId="{25918ADE-66B4-49BA-8DBC-AF8E72847B72}" srcId="{1C46A26E-C26D-440F-8970-01B5F1313965}" destId="{37D4CF71-438A-49F9-98E1-283AEFC2D4B3}" srcOrd="3" destOrd="0" parTransId="{EAA69D7B-AB69-400F-AB0C-64901A6EB4B9}" sibTransId="{7DC08C3E-CC94-4EAC-A4E5-47DD14E1706A}"/>
    <dgm:cxn modelId="{318F41FC-AFBB-44FF-84F3-52ED246487DA}" srcId="{1C46A26E-C26D-440F-8970-01B5F1313965}" destId="{7E8015AC-3EF0-40AF-875E-8E7840BECE77}" srcOrd="0" destOrd="0" parTransId="{094D6005-854D-4C72-B93B-E76522EBD482}" sibTransId="{F612806E-A22C-4A3B-93B0-A47FD2946792}"/>
    <dgm:cxn modelId="{893A4A53-BDF3-49EB-9805-AAF4626C8F21}" type="presParOf" srcId="{9DC90DFA-4D74-4FDD-8EEE-1C640538013E}" destId="{2A36A788-7076-4073-83CD-F856B3D87817}" srcOrd="0" destOrd="0" presId="urn:microsoft.com/office/officeart/2005/8/layout/vList2"/>
    <dgm:cxn modelId="{FB73F67D-9F08-4291-BD89-D5510D665785}" type="presParOf" srcId="{9DC90DFA-4D74-4FDD-8EEE-1C640538013E}" destId="{10C21B5F-072F-4563-A3CD-32BFAEC2375C}" srcOrd="1" destOrd="0" presId="urn:microsoft.com/office/officeart/2005/8/layout/vList2"/>
    <dgm:cxn modelId="{237F2DF4-B540-4060-A4C0-352D377899A1}" type="presParOf" srcId="{9DC90DFA-4D74-4FDD-8EEE-1C640538013E}" destId="{CFC2EE3C-0B07-4D7D-BACD-F66851210C42}" srcOrd="2" destOrd="0" presId="urn:microsoft.com/office/officeart/2005/8/layout/vList2"/>
    <dgm:cxn modelId="{CE5F3E1D-B2DD-4CDE-87F0-68EAA0AE9CD4}" type="presParOf" srcId="{9DC90DFA-4D74-4FDD-8EEE-1C640538013E}" destId="{43CFB156-D7DF-4D13-9DB9-0EF4C8CEE6D6}" srcOrd="3" destOrd="0" presId="urn:microsoft.com/office/officeart/2005/8/layout/vList2"/>
    <dgm:cxn modelId="{BB318641-DF73-46E0-8BDC-D512D9F77166}" type="presParOf" srcId="{9DC90DFA-4D74-4FDD-8EEE-1C640538013E}" destId="{B58C3A46-CA4D-4944-8D03-BC693C04CA28}" srcOrd="4" destOrd="0" presId="urn:microsoft.com/office/officeart/2005/8/layout/vList2"/>
    <dgm:cxn modelId="{FD59A71B-FC64-4904-B0F9-AED28F3A3A1A}" type="presParOf" srcId="{9DC90DFA-4D74-4FDD-8EEE-1C640538013E}" destId="{B779C32A-FDDA-47B6-881A-87878524B153}" srcOrd="5" destOrd="0" presId="urn:microsoft.com/office/officeart/2005/8/layout/vList2"/>
    <dgm:cxn modelId="{39ACC910-C7EF-4096-8F42-00693637C916}" type="presParOf" srcId="{9DC90DFA-4D74-4FDD-8EEE-1C640538013E}" destId="{3F9ABC54-7F81-4829-ACC9-4A7C5E5CDB45}" srcOrd="6" destOrd="0" presId="urn:microsoft.com/office/officeart/2005/8/layout/vList2"/>
    <dgm:cxn modelId="{E1AEF5F1-8D1D-4DBE-A3FD-20F427632834}" type="presParOf" srcId="{9DC90DFA-4D74-4FDD-8EEE-1C640538013E}" destId="{EFF996D6-1BCE-4741-BE90-CBFE22196D3C}" srcOrd="7" destOrd="0" presId="urn:microsoft.com/office/officeart/2005/8/layout/vList2"/>
    <dgm:cxn modelId="{D236A1B4-0A02-459F-8BE2-982402D8BA5E}" type="presParOf" srcId="{9DC90DFA-4D74-4FDD-8EEE-1C640538013E}" destId="{A102ACA8-5AC0-48AA-9FB7-1CBDEAB32E5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1D5D99-194B-40A7-A78B-331E0C896EBC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4D84447-991E-4DEB-BD22-20BAD293EDE9}">
      <dgm:prSet custT="1"/>
      <dgm:spPr/>
      <dgm:t>
        <a:bodyPr/>
        <a:lstStyle/>
        <a:p>
          <a:pPr latinLnBrk="1"/>
          <a:r>
            <a:rPr lang="ko-KR" altLang="en-US" sz="1000" dirty="0"/>
            <a:t>사용 기술 소개</a:t>
          </a:r>
        </a:p>
      </dgm:t>
    </dgm:pt>
    <dgm:pt modelId="{109FA375-52B8-42E1-8DCB-C9F446E3BB57}" type="parTrans" cxnId="{7B0DA970-1F66-4701-A30E-F080CC4D471B}">
      <dgm:prSet/>
      <dgm:spPr/>
      <dgm:t>
        <a:bodyPr/>
        <a:lstStyle/>
        <a:p>
          <a:pPr latinLnBrk="1"/>
          <a:endParaRPr lang="ko-KR" altLang="en-US"/>
        </a:p>
      </dgm:t>
    </dgm:pt>
    <dgm:pt modelId="{A7F9C6B6-0391-4EC8-97D2-B9E2C187E059}" type="sibTrans" cxnId="{7B0DA970-1F66-4701-A30E-F080CC4D471B}">
      <dgm:prSet/>
      <dgm:spPr/>
      <dgm:t>
        <a:bodyPr/>
        <a:lstStyle/>
        <a:p>
          <a:pPr latinLnBrk="1"/>
          <a:endParaRPr lang="ko-KR" altLang="en-US"/>
        </a:p>
      </dgm:t>
    </dgm:pt>
    <dgm:pt modelId="{FED85FC7-E384-4C2E-A517-B3D43D8C983B}">
      <dgm:prSet custT="1"/>
      <dgm:spPr/>
      <dgm:t>
        <a:bodyPr/>
        <a:lstStyle/>
        <a:p>
          <a:pPr latinLnBrk="1"/>
          <a:r>
            <a:rPr lang="en-US" sz="1000"/>
            <a:t>JavaFX </a:t>
          </a:r>
          <a:r>
            <a:rPr lang="ko-KR" sz="1000"/>
            <a:t>구현 코드 소개</a:t>
          </a:r>
        </a:p>
      </dgm:t>
    </dgm:pt>
    <dgm:pt modelId="{E811C447-C159-463F-B82B-6984773B7B02}" type="parTrans" cxnId="{4CBDDE88-0DE6-45A3-B80A-99ED08930828}">
      <dgm:prSet/>
      <dgm:spPr/>
      <dgm:t>
        <a:bodyPr/>
        <a:lstStyle/>
        <a:p>
          <a:pPr latinLnBrk="1"/>
          <a:endParaRPr lang="ko-KR" altLang="en-US"/>
        </a:p>
      </dgm:t>
    </dgm:pt>
    <dgm:pt modelId="{E4BCAD98-45A2-4EF4-8212-A6D7E6F717F6}" type="sibTrans" cxnId="{4CBDDE88-0DE6-45A3-B80A-99ED08930828}">
      <dgm:prSet/>
      <dgm:spPr/>
      <dgm:t>
        <a:bodyPr/>
        <a:lstStyle/>
        <a:p>
          <a:pPr latinLnBrk="1"/>
          <a:endParaRPr lang="ko-KR" altLang="en-US"/>
        </a:p>
      </dgm:t>
    </dgm:pt>
    <dgm:pt modelId="{F121612C-041C-4C3C-B1F7-97F5B0C5CCBC}">
      <dgm:prSet/>
      <dgm:spPr/>
      <dgm:t>
        <a:bodyPr/>
        <a:lstStyle/>
        <a:p>
          <a:pPr latinLnBrk="1"/>
          <a:r>
            <a:rPr lang="en-US" altLang="ko-KR" dirty="0"/>
            <a:t>JnetPcap</a:t>
          </a:r>
          <a:endParaRPr lang="ko-KR" altLang="en-US" dirty="0"/>
        </a:p>
      </dgm:t>
    </dgm:pt>
    <dgm:pt modelId="{BD5297AC-61FD-4D2F-BAAE-8EBB022A9BE0}" type="parTrans" cxnId="{7745348F-1865-46C3-BE12-90C06D0C8C1E}">
      <dgm:prSet/>
      <dgm:spPr/>
      <dgm:t>
        <a:bodyPr/>
        <a:lstStyle/>
        <a:p>
          <a:pPr latinLnBrk="1"/>
          <a:endParaRPr lang="ko-KR" altLang="en-US"/>
        </a:p>
      </dgm:t>
    </dgm:pt>
    <dgm:pt modelId="{2CB307A1-85D7-48D9-91A7-466AA721801C}" type="sibTrans" cxnId="{7745348F-1865-46C3-BE12-90C06D0C8C1E}">
      <dgm:prSet/>
      <dgm:spPr/>
      <dgm:t>
        <a:bodyPr/>
        <a:lstStyle/>
        <a:p>
          <a:pPr latinLnBrk="1"/>
          <a:endParaRPr lang="ko-KR" altLang="en-US"/>
        </a:p>
      </dgm:t>
    </dgm:pt>
    <dgm:pt modelId="{23B12B74-EA94-4DBA-97FA-8D64996031F9}">
      <dgm:prSet/>
      <dgm:spPr/>
      <dgm:t>
        <a:bodyPr/>
        <a:lstStyle/>
        <a:p>
          <a:pPr latinLnBrk="1"/>
          <a:r>
            <a:rPr lang="en-US" altLang="ko-KR" dirty="0"/>
            <a:t>JavaFX</a:t>
          </a:r>
          <a:endParaRPr lang="ko-KR" altLang="en-US" dirty="0"/>
        </a:p>
      </dgm:t>
    </dgm:pt>
    <dgm:pt modelId="{16EC699C-BDED-401B-A06A-F0FE49DB6E17}" type="parTrans" cxnId="{F1421254-9E95-4701-9A97-957F823F5518}">
      <dgm:prSet/>
      <dgm:spPr/>
      <dgm:t>
        <a:bodyPr/>
        <a:lstStyle/>
        <a:p>
          <a:pPr latinLnBrk="1"/>
          <a:endParaRPr lang="ko-KR" altLang="en-US"/>
        </a:p>
      </dgm:t>
    </dgm:pt>
    <dgm:pt modelId="{17D00988-B8B1-4EB0-9F92-84E32A7DB25A}" type="sibTrans" cxnId="{F1421254-9E95-4701-9A97-957F823F5518}">
      <dgm:prSet/>
      <dgm:spPr/>
      <dgm:t>
        <a:bodyPr/>
        <a:lstStyle/>
        <a:p>
          <a:pPr latinLnBrk="1"/>
          <a:endParaRPr lang="ko-KR" altLang="en-US"/>
        </a:p>
      </dgm:t>
    </dgm:pt>
    <dgm:pt modelId="{451F5BC0-BE0C-415A-A40C-7A00C9A2C91B}">
      <dgm:prSet/>
      <dgm:spPr/>
      <dgm:t>
        <a:bodyPr/>
        <a:lstStyle/>
        <a:p>
          <a:pPr latinLnBrk="1"/>
          <a:r>
            <a:rPr lang="en-US" altLang="ko-KR" dirty="0"/>
            <a:t>JavaFX </a:t>
          </a:r>
          <a:r>
            <a:rPr lang="ko-KR" altLang="en-US" dirty="0"/>
            <a:t>구현 코드</a:t>
          </a:r>
        </a:p>
      </dgm:t>
    </dgm:pt>
    <dgm:pt modelId="{1499DCE7-C1E3-4FE8-8645-141DF9B577B1}" type="parTrans" cxnId="{A1A89255-7964-404D-8D04-45EBDFD47405}">
      <dgm:prSet/>
      <dgm:spPr/>
      <dgm:t>
        <a:bodyPr/>
        <a:lstStyle/>
        <a:p>
          <a:pPr latinLnBrk="1"/>
          <a:endParaRPr lang="ko-KR" altLang="en-US"/>
        </a:p>
      </dgm:t>
    </dgm:pt>
    <dgm:pt modelId="{9F28A95E-FAF4-4E9D-8EA9-AD703F6DB915}" type="sibTrans" cxnId="{A1A89255-7964-404D-8D04-45EBDFD47405}">
      <dgm:prSet/>
      <dgm:spPr/>
      <dgm:t>
        <a:bodyPr/>
        <a:lstStyle/>
        <a:p>
          <a:pPr latinLnBrk="1"/>
          <a:endParaRPr lang="ko-KR" altLang="en-US"/>
        </a:p>
      </dgm:t>
    </dgm:pt>
    <dgm:pt modelId="{E62101E0-3CC0-4ED1-8B21-53B7EA6C5818}">
      <dgm:prSet/>
      <dgm:spPr/>
      <dgm:t>
        <a:bodyPr/>
        <a:lstStyle/>
        <a:p>
          <a:pPr latinLnBrk="1"/>
          <a:r>
            <a:rPr lang="en-US" altLang="ko-KR" dirty="0"/>
            <a:t>JavaFX fxml</a:t>
          </a:r>
          <a:endParaRPr lang="ko-KR" altLang="en-US" dirty="0"/>
        </a:p>
      </dgm:t>
    </dgm:pt>
    <dgm:pt modelId="{C2CE7E09-229E-4EDC-80DB-FB10A28F2530}" type="parTrans" cxnId="{FEA22A2E-CBA6-4C9B-A7B2-1533719198CB}">
      <dgm:prSet/>
      <dgm:spPr/>
      <dgm:t>
        <a:bodyPr/>
        <a:lstStyle/>
        <a:p>
          <a:pPr latinLnBrk="1"/>
          <a:endParaRPr lang="ko-KR" altLang="en-US"/>
        </a:p>
      </dgm:t>
    </dgm:pt>
    <dgm:pt modelId="{C3FD9677-A839-4575-81E8-946DFFB273B7}" type="sibTrans" cxnId="{FEA22A2E-CBA6-4C9B-A7B2-1533719198CB}">
      <dgm:prSet/>
      <dgm:spPr/>
      <dgm:t>
        <a:bodyPr/>
        <a:lstStyle/>
        <a:p>
          <a:pPr latinLnBrk="1"/>
          <a:endParaRPr lang="ko-KR" altLang="en-US"/>
        </a:p>
      </dgm:t>
    </dgm:pt>
    <dgm:pt modelId="{CC47BDC2-4646-4113-8801-BF1FBAA98161}">
      <dgm:prSet custT="1"/>
      <dgm:spPr/>
      <dgm:t>
        <a:bodyPr/>
        <a:lstStyle/>
        <a:p>
          <a:pPr latinLnBrk="1"/>
          <a:r>
            <a:rPr lang="en-US" altLang="ko-KR" sz="1000" dirty="0"/>
            <a:t>JnetPcap </a:t>
          </a:r>
          <a:r>
            <a:rPr lang="ko-KR" altLang="en-US" sz="1000" dirty="0"/>
            <a:t>동작 </a:t>
          </a:r>
          <a:endParaRPr lang="en-US" altLang="ko-KR" sz="1000" dirty="0"/>
        </a:p>
        <a:p>
          <a:pPr latinLnBrk="1"/>
          <a:r>
            <a:rPr lang="ko-KR" altLang="en-US" sz="1000" dirty="0"/>
            <a:t>과정</a:t>
          </a:r>
          <a:endParaRPr lang="ko-KR" sz="1000" dirty="0"/>
        </a:p>
      </dgm:t>
    </dgm:pt>
    <dgm:pt modelId="{4E381359-88FC-4793-B44D-DECDC51F4FF4}" type="parTrans" cxnId="{E07233BD-EF43-4649-8534-109025216A9E}">
      <dgm:prSet/>
      <dgm:spPr/>
      <dgm:t>
        <a:bodyPr/>
        <a:lstStyle/>
        <a:p>
          <a:pPr latinLnBrk="1"/>
          <a:endParaRPr lang="ko-KR" altLang="en-US"/>
        </a:p>
      </dgm:t>
    </dgm:pt>
    <dgm:pt modelId="{E0B2312F-E96E-41A5-8E81-13ADF8D11D3C}" type="sibTrans" cxnId="{E07233BD-EF43-4649-8534-109025216A9E}">
      <dgm:prSet/>
      <dgm:spPr/>
      <dgm:t>
        <a:bodyPr/>
        <a:lstStyle/>
        <a:p>
          <a:pPr latinLnBrk="1"/>
          <a:endParaRPr lang="ko-KR" altLang="en-US"/>
        </a:p>
      </dgm:t>
    </dgm:pt>
    <dgm:pt modelId="{7C6C87D8-0A4D-498E-B3C6-AE58DE072121}">
      <dgm:prSet/>
      <dgm:spPr/>
      <dgm:t>
        <a:bodyPr/>
        <a:lstStyle/>
        <a:p>
          <a:pPr latinLnBrk="1"/>
          <a:r>
            <a:rPr lang="ko-KR" altLang="en-US" dirty="0"/>
            <a:t>패킷</a:t>
          </a:r>
        </a:p>
      </dgm:t>
    </dgm:pt>
    <dgm:pt modelId="{008CDAE9-ACF2-4BD1-90C8-88477EFE99A1}" type="parTrans" cxnId="{D45DA24E-BCF9-4FE1-82B8-CAAC3FAF2BD5}">
      <dgm:prSet/>
      <dgm:spPr/>
      <dgm:t>
        <a:bodyPr/>
        <a:lstStyle/>
        <a:p>
          <a:pPr latinLnBrk="1"/>
          <a:endParaRPr lang="ko-KR" altLang="en-US"/>
        </a:p>
      </dgm:t>
    </dgm:pt>
    <dgm:pt modelId="{C8ACC019-FFB8-45CD-A5AE-9D37893A5A5D}" type="sibTrans" cxnId="{D45DA24E-BCF9-4FE1-82B8-CAAC3FAF2BD5}">
      <dgm:prSet/>
      <dgm:spPr/>
      <dgm:t>
        <a:bodyPr/>
        <a:lstStyle/>
        <a:p>
          <a:pPr latinLnBrk="1"/>
          <a:endParaRPr lang="ko-KR" altLang="en-US"/>
        </a:p>
      </dgm:t>
    </dgm:pt>
    <dgm:pt modelId="{B79B2149-ADA5-4F98-959E-18DC285B9F19}">
      <dgm:prSet/>
      <dgm:spPr/>
      <dgm:t>
        <a:bodyPr/>
        <a:lstStyle/>
        <a:p>
          <a:pPr latinLnBrk="1"/>
          <a:r>
            <a:rPr lang="en-US" altLang="ko-KR" dirty="0"/>
            <a:t>JnetPcap </a:t>
          </a:r>
          <a:r>
            <a:rPr lang="ko-KR" altLang="en-US" dirty="0"/>
            <a:t>동작 과정</a:t>
          </a:r>
        </a:p>
      </dgm:t>
    </dgm:pt>
    <dgm:pt modelId="{C0545F0F-B36A-4975-9DB8-C6B411413387}" type="parTrans" cxnId="{C2A38D43-CA81-43E1-83DA-862AD4FCA252}">
      <dgm:prSet/>
      <dgm:spPr/>
      <dgm:t>
        <a:bodyPr/>
        <a:lstStyle/>
        <a:p>
          <a:pPr latinLnBrk="1"/>
          <a:endParaRPr lang="ko-KR" altLang="en-US"/>
        </a:p>
      </dgm:t>
    </dgm:pt>
    <dgm:pt modelId="{0444D997-35BA-4A59-81B3-24C4D269A3AC}" type="sibTrans" cxnId="{C2A38D43-CA81-43E1-83DA-862AD4FCA252}">
      <dgm:prSet/>
      <dgm:spPr/>
      <dgm:t>
        <a:bodyPr/>
        <a:lstStyle/>
        <a:p>
          <a:pPr latinLnBrk="1"/>
          <a:endParaRPr lang="ko-KR" altLang="en-US"/>
        </a:p>
      </dgm:t>
    </dgm:pt>
    <dgm:pt modelId="{33B7F1E6-DEE2-46A6-A8F0-47B6107BEBDF}">
      <dgm:prSet custT="1"/>
      <dgm:spPr/>
      <dgm:t>
        <a:bodyPr/>
        <a:lstStyle/>
        <a:p>
          <a:pPr latinLnBrk="1"/>
          <a:r>
            <a:rPr lang="en-US" sz="1000" dirty="0"/>
            <a:t>JnetPcap </a:t>
          </a:r>
          <a:r>
            <a:rPr lang="ko-KR" sz="1000" dirty="0"/>
            <a:t>구현 코드 소개</a:t>
          </a:r>
        </a:p>
      </dgm:t>
    </dgm:pt>
    <dgm:pt modelId="{D7085A8D-FF9C-45EA-B591-4D82C263C231}" type="parTrans" cxnId="{44118923-B7F1-43C4-AD4D-DEA575A33D3E}">
      <dgm:prSet/>
      <dgm:spPr/>
      <dgm:t>
        <a:bodyPr/>
        <a:lstStyle/>
        <a:p>
          <a:pPr latinLnBrk="1"/>
          <a:endParaRPr lang="ko-KR" altLang="en-US"/>
        </a:p>
      </dgm:t>
    </dgm:pt>
    <dgm:pt modelId="{C370F8B1-4A9C-4094-B3D0-6C58DF034002}" type="sibTrans" cxnId="{44118923-B7F1-43C4-AD4D-DEA575A33D3E}">
      <dgm:prSet/>
      <dgm:spPr/>
      <dgm:t>
        <a:bodyPr/>
        <a:lstStyle/>
        <a:p>
          <a:pPr latinLnBrk="1"/>
          <a:endParaRPr lang="ko-KR" altLang="en-US"/>
        </a:p>
      </dgm:t>
    </dgm:pt>
    <dgm:pt modelId="{BC5DB22C-7F6F-47B1-846A-52F0934B3836}">
      <dgm:prSet/>
      <dgm:spPr/>
      <dgm:t>
        <a:bodyPr/>
        <a:lstStyle/>
        <a:p>
          <a:pPr latinLnBrk="1"/>
          <a:r>
            <a:rPr lang="en-US" altLang="ko-KR" dirty="0"/>
            <a:t>JnetPcap </a:t>
          </a:r>
          <a:r>
            <a:rPr lang="ko-KR" altLang="en-US" dirty="0"/>
            <a:t>구현 코드</a:t>
          </a:r>
        </a:p>
      </dgm:t>
    </dgm:pt>
    <dgm:pt modelId="{B8964819-1D7D-44B9-AE78-3093B2D28BD4}" type="parTrans" cxnId="{ECDBB013-EF1A-47F5-81B1-7E296C185017}">
      <dgm:prSet/>
      <dgm:spPr/>
      <dgm:t>
        <a:bodyPr/>
        <a:lstStyle/>
        <a:p>
          <a:pPr latinLnBrk="1"/>
          <a:endParaRPr lang="ko-KR" altLang="en-US"/>
        </a:p>
      </dgm:t>
    </dgm:pt>
    <dgm:pt modelId="{07971FE5-7E0E-4E0C-B8F1-E94447697D78}" type="sibTrans" cxnId="{ECDBB013-EF1A-47F5-81B1-7E296C185017}">
      <dgm:prSet/>
      <dgm:spPr/>
      <dgm:t>
        <a:bodyPr/>
        <a:lstStyle/>
        <a:p>
          <a:pPr latinLnBrk="1"/>
          <a:endParaRPr lang="ko-KR" altLang="en-US"/>
        </a:p>
      </dgm:t>
    </dgm:pt>
    <dgm:pt modelId="{46672BB3-9869-451F-A8BA-E044002B9325}">
      <dgm:prSet/>
      <dgm:spPr/>
      <dgm:t>
        <a:bodyPr/>
        <a:lstStyle/>
        <a:p>
          <a:pPr latinLnBrk="1"/>
          <a:r>
            <a:rPr lang="ko-KR" altLang="en-US" dirty="0"/>
            <a:t>개요</a:t>
          </a:r>
          <a:endParaRPr lang="ko-KR" dirty="0"/>
        </a:p>
      </dgm:t>
    </dgm:pt>
    <dgm:pt modelId="{AE724033-C8F3-4388-8BB5-DCD91178FFEB}" type="parTrans" cxnId="{6FFE057E-E9C3-489A-8736-0432304C69D7}">
      <dgm:prSet/>
      <dgm:spPr/>
      <dgm:t>
        <a:bodyPr/>
        <a:lstStyle/>
        <a:p>
          <a:pPr latinLnBrk="1"/>
          <a:endParaRPr lang="ko-KR" altLang="en-US"/>
        </a:p>
      </dgm:t>
    </dgm:pt>
    <dgm:pt modelId="{247BD4A1-94A6-42AE-9F6D-87203347E30A}" type="sibTrans" cxnId="{6FFE057E-E9C3-489A-8736-0432304C69D7}">
      <dgm:prSet/>
      <dgm:spPr/>
      <dgm:t>
        <a:bodyPr/>
        <a:lstStyle/>
        <a:p>
          <a:pPr latinLnBrk="1"/>
          <a:endParaRPr lang="ko-KR" altLang="en-US"/>
        </a:p>
      </dgm:t>
    </dgm:pt>
    <dgm:pt modelId="{DD7924BD-E997-4045-A8AF-D3867655FDF5}">
      <dgm:prSet/>
      <dgm:spPr/>
      <dgm:t>
        <a:bodyPr/>
        <a:lstStyle/>
        <a:p>
          <a:pPr latinLnBrk="1"/>
          <a:r>
            <a:rPr lang="ko-KR" altLang="en-US" dirty="0"/>
            <a:t>개요</a:t>
          </a:r>
        </a:p>
      </dgm:t>
    </dgm:pt>
    <dgm:pt modelId="{F3A46BC6-4B28-4C02-AA47-2C7231A5AEFC}" type="parTrans" cxnId="{7E13921C-0BC4-42D4-91A3-B501A3A5EEF3}">
      <dgm:prSet/>
      <dgm:spPr/>
      <dgm:t>
        <a:bodyPr/>
        <a:lstStyle/>
        <a:p>
          <a:pPr latinLnBrk="1"/>
          <a:endParaRPr lang="ko-KR" altLang="en-US"/>
        </a:p>
      </dgm:t>
    </dgm:pt>
    <dgm:pt modelId="{C8DA1CC6-0B95-44EA-BE25-5157453F1937}" type="sibTrans" cxnId="{7E13921C-0BC4-42D4-91A3-B501A3A5EEF3}">
      <dgm:prSet/>
      <dgm:spPr/>
      <dgm:t>
        <a:bodyPr/>
        <a:lstStyle/>
        <a:p>
          <a:pPr latinLnBrk="1"/>
          <a:endParaRPr lang="ko-KR" altLang="en-US"/>
        </a:p>
      </dgm:t>
    </dgm:pt>
    <dgm:pt modelId="{563F94A1-5FC8-4B7F-9B94-D297A350A12E}" type="pres">
      <dgm:prSet presAssocID="{DF1D5D99-194B-40A7-A78B-331E0C896EBC}" presName="linearFlow" presStyleCnt="0">
        <dgm:presLayoutVars>
          <dgm:dir/>
          <dgm:animLvl val="lvl"/>
          <dgm:resizeHandles val="exact"/>
        </dgm:presLayoutVars>
      </dgm:prSet>
      <dgm:spPr/>
    </dgm:pt>
    <dgm:pt modelId="{BA95B669-86AE-4472-BB97-6EFC8A84C6A4}" type="pres">
      <dgm:prSet presAssocID="{46672BB3-9869-451F-A8BA-E044002B9325}" presName="composite" presStyleCnt="0"/>
      <dgm:spPr/>
    </dgm:pt>
    <dgm:pt modelId="{576CE6A3-8D12-48CE-A935-F622E65DCB43}" type="pres">
      <dgm:prSet presAssocID="{46672BB3-9869-451F-A8BA-E044002B932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2E63772-4066-437E-808E-F6A21782FF8C}" type="pres">
      <dgm:prSet presAssocID="{46672BB3-9869-451F-A8BA-E044002B9325}" presName="descendantText" presStyleLbl="alignAcc1" presStyleIdx="0" presStyleCnt="5">
        <dgm:presLayoutVars>
          <dgm:bulletEnabled val="1"/>
        </dgm:presLayoutVars>
      </dgm:prSet>
      <dgm:spPr/>
    </dgm:pt>
    <dgm:pt modelId="{25A44C98-FF62-4ADE-8FFB-7F25EBF52FC3}" type="pres">
      <dgm:prSet presAssocID="{247BD4A1-94A6-42AE-9F6D-87203347E30A}" presName="sp" presStyleCnt="0"/>
      <dgm:spPr/>
    </dgm:pt>
    <dgm:pt modelId="{A1A43C31-279B-4D3D-B40C-43A2D8E47CA3}" type="pres">
      <dgm:prSet presAssocID="{44D84447-991E-4DEB-BD22-20BAD293EDE9}" presName="composite" presStyleCnt="0"/>
      <dgm:spPr/>
    </dgm:pt>
    <dgm:pt modelId="{5DC91266-4320-43CE-BB10-DE04937B123A}" type="pres">
      <dgm:prSet presAssocID="{44D84447-991E-4DEB-BD22-20BAD293EDE9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20CB542-DF05-4AAD-9AF1-CFB01C52CA24}" type="pres">
      <dgm:prSet presAssocID="{44D84447-991E-4DEB-BD22-20BAD293EDE9}" presName="descendantText" presStyleLbl="alignAcc1" presStyleIdx="1" presStyleCnt="5">
        <dgm:presLayoutVars>
          <dgm:bulletEnabled val="1"/>
        </dgm:presLayoutVars>
      </dgm:prSet>
      <dgm:spPr/>
    </dgm:pt>
    <dgm:pt modelId="{055CD17A-310C-43EA-B697-AC3519CEAB2F}" type="pres">
      <dgm:prSet presAssocID="{A7F9C6B6-0391-4EC8-97D2-B9E2C187E059}" presName="sp" presStyleCnt="0"/>
      <dgm:spPr/>
    </dgm:pt>
    <dgm:pt modelId="{E1FBAA07-743C-4A66-A4F4-881F43B236F7}" type="pres">
      <dgm:prSet presAssocID="{FED85FC7-E384-4C2E-A517-B3D43D8C983B}" presName="composite" presStyleCnt="0"/>
      <dgm:spPr/>
    </dgm:pt>
    <dgm:pt modelId="{E7B17ADA-5D3E-4613-BD33-32D1E62BCB08}" type="pres">
      <dgm:prSet presAssocID="{FED85FC7-E384-4C2E-A517-B3D43D8C983B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9EAE6623-73B6-422D-8E19-C2ADE9419CA4}" type="pres">
      <dgm:prSet presAssocID="{FED85FC7-E384-4C2E-A517-B3D43D8C983B}" presName="descendantText" presStyleLbl="alignAcc1" presStyleIdx="2" presStyleCnt="5">
        <dgm:presLayoutVars>
          <dgm:bulletEnabled val="1"/>
        </dgm:presLayoutVars>
      </dgm:prSet>
      <dgm:spPr/>
    </dgm:pt>
    <dgm:pt modelId="{782C3343-7DFC-4138-BD7F-7EBFCEC8A9B4}" type="pres">
      <dgm:prSet presAssocID="{E4BCAD98-45A2-4EF4-8212-A6D7E6F717F6}" presName="sp" presStyleCnt="0"/>
      <dgm:spPr/>
    </dgm:pt>
    <dgm:pt modelId="{B166682D-CA93-4944-93A4-62510069C831}" type="pres">
      <dgm:prSet presAssocID="{CC47BDC2-4646-4113-8801-BF1FBAA98161}" presName="composite" presStyleCnt="0"/>
      <dgm:spPr/>
    </dgm:pt>
    <dgm:pt modelId="{3EAC2023-399A-47A1-AE7F-2B64323BF18E}" type="pres">
      <dgm:prSet presAssocID="{CC47BDC2-4646-4113-8801-BF1FBAA9816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B74E9A6-1A87-4A4C-85AB-F1579615EEEE}" type="pres">
      <dgm:prSet presAssocID="{CC47BDC2-4646-4113-8801-BF1FBAA98161}" presName="descendantText" presStyleLbl="alignAcc1" presStyleIdx="3" presStyleCnt="5">
        <dgm:presLayoutVars>
          <dgm:bulletEnabled val="1"/>
        </dgm:presLayoutVars>
      </dgm:prSet>
      <dgm:spPr/>
    </dgm:pt>
    <dgm:pt modelId="{42116DFF-0CFC-4143-AB1E-50584AE5173A}" type="pres">
      <dgm:prSet presAssocID="{E0B2312F-E96E-41A5-8E81-13ADF8D11D3C}" presName="sp" presStyleCnt="0"/>
      <dgm:spPr/>
    </dgm:pt>
    <dgm:pt modelId="{C2F0A0DB-6D00-4890-A2D3-4F17DE379C8B}" type="pres">
      <dgm:prSet presAssocID="{33B7F1E6-DEE2-46A6-A8F0-47B6107BEBDF}" presName="composite" presStyleCnt="0"/>
      <dgm:spPr/>
    </dgm:pt>
    <dgm:pt modelId="{AE3781F8-644C-4FB3-84EB-5713A743F01C}" type="pres">
      <dgm:prSet presAssocID="{33B7F1E6-DEE2-46A6-A8F0-47B6107BEBD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9213D67-E2F7-4663-A2A7-BF88685AA19F}" type="pres">
      <dgm:prSet presAssocID="{33B7F1E6-DEE2-46A6-A8F0-47B6107BEBD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ECDBB013-EF1A-47F5-81B1-7E296C185017}" srcId="{33B7F1E6-DEE2-46A6-A8F0-47B6107BEBDF}" destId="{BC5DB22C-7F6F-47B1-846A-52F0934B3836}" srcOrd="0" destOrd="0" parTransId="{B8964819-1D7D-44B9-AE78-3093B2D28BD4}" sibTransId="{07971FE5-7E0E-4E0C-B8F1-E94447697D78}"/>
    <dgm:cxn modelId="{7E13921C-0BC4-42D4-91A3-B501A3A5EEF3}" srcId="{46672BB3-9869-451F-A8BA-E044002B9325}" destId="{DD7924BD-E997-4045-A8AF-D3867655FDF5}" srcOrd="0" destOrd="0" parTransId="{F3A46BC6-4B28-4C02-AA47-2C7231A5AEFC}" sibTransId="{C8DA1CC6-0B95-44EA-BE25-5157453F1937}"/>
    <dgm:cxn modelId="{44118923-B7F1-43C4-AD4D-DEA575A33D3E}" srcId="{DF1D5D99-194B-40A7-A78B-331E0C896EBC}" destId="{33B7F1E6-DEE2-46A6-A8F0-47B6107BEBDF}" srcOrd="4" destOrd="0" parTransId="{D7085A8D-FF9C-45EA-B591-4D82C263C231}" sibTransId="{C370F8B1-4A9C-4094-B3D0-6C58DF034002}"/>
    <dgm:cxn modelId="{BF81C32C-81FC-445D-82A8-CE84F0C5D608}" type="presOf" srcId="{CC47BDC2-4646-4113-8801-BF1FBAA98161}" destId="{3EAC2023-399A-47A1-AE7F-2B64323BF18E}" srcOrd="0" destOrd="0" presId="urn:microsoft.com/office/officeart/2005/8/layout/chevron2"/>
    <dgm:cxn modelId="{FEA22A2E-CBA6-4C9B-A7B2-1533719198CB}" srcId="{FED85FC7-E384-4C2E-A517-B3D43D8C983B}" destId="{E62101E0-3CC0-4ED1-8B21-53B7EA6C5818}" srcOrd="1" destOrd="0" parTransId="{C2CE7E09-229E-4EDC-80DB-FB10A28F2530}" sibTransId="{C3FD9677-A839-4575-81E8-946DFFB273B7}"/>
    <dgm:cxn modelId="{B23ACF5E-5499-40A4-923E-CE517C56AA79}" type="presOf" srcId="{B79B2149-ADA5-4F98-959E-18DC285B9F19}" destId="{EB74E9A6-1A87-4A4C-85AB-F1579615EEEE}" srcOrd="0" destOrd="0" presId="urn:microsoft.com/office/officeart/2005/8/layout/chevron2"/>
    <dgm:cxn modelId="{C2A38D43-CA81-43E1-83DA-862AD4FCA252}" srcId="{CC47BDC2-4646-4113-8801-BF1FBAA98161}" destId="{B79B2149-ADA5-4F98-959E-18DC285B9F19}" srcOrd="0" destOrd="0" parTransId="{C0545F0F-B36A-4975-9DB8-C6B411413387}" sibTransId="{0444D997-35BA-4A59-81B3-24C4D269A3AC}"/>
    <dgm:cxn modelId="{159B9764-61EF-471C-A4FD-C4A82C89AA7F}" type="presOf" srcId="{44D84447-991E-4DEB-BD22-20BAD293EDE9}" destId="{5DC91266-4320-43CE-BB10-DE04937B123A}" srcOrd="0" destOrd="0" presId="urn:microsoft.com/office/officeart/2005/8/layout/chevron2"/>
    <dgm:cxn modelId="{D45DA24E-BCF9-4FE1-82B8-CAAC3FAF2BD5}" srcId="{44D84447-991E-4DEB-BD22-20BAD293EDE9}" destId="{7C6C87D8-0A4D-498E-B3C6-AE58DE072121}" srcOrd="2" destOrd="0" parTransId="{008CDAE9-ACF2-4BD1-90C8-88477EFE99A1}" sibTransId="{C8ACC019-FFB8-45CD-A5AE-9D37893A5A5D}"/>
    <dgm:cxn modelId="{7B0DA970-1F66-4701-A30E-F080CC4D471B}" srcId="{DF1D5D99-194B-40A7-A78B-331E0C896EBC}" destId="{44D84447-991E-4DEB-BD22-20BAD293EDE9}" srcOrd="1" destOrd="0" parTransId="{109FA375-52B8-42E1-8DCB-C9F446E3BB57}" sibTransId="{A7F9C6B6-0391-4EC8-97D2-B9E2C187E059}"/>
    <dgm:cxn modelId="{F1421254-9E95-4701-9A97-957F823F5518}" srcId="{44D84447-991E-4DEB-BD22-20BAD293EDE9}" destId="{23B12B74-EA94-4DBA-97FA-8D64996031F9}" srcOrd="1" destOrd="0" parTransId="{16EC699C-BDED-401B-A06A-F0FE49DB6E17}" sibTransId="{17D00988-B8B1-4EB0-9F92-84E32A7DB25A}"/>
    <dgm:cxn modelId="{1B3C2174-9247-40E7-8A1F-7A98470C4618}" type="presOf" srcId="{46672BB3-9869-451F-A8BA-E044002B9325}" destId="{576CE6A3-8D12-48CE-A935-F622E65DCB43}" srcOrd="0" destOrd="0" presId="urn:microsoft.com/office/officeart/2005/8/layout/chevron2"/>
    <dgm:cxn modelId="{A1A89255-7964-404D-8D04-45EBDFD47405}" srcId="{FED85FC7-E384-4C2E-A517-B3D43D8C983B}" destId="{451F5BC0-BE0C-415A-A40C-7A00C9A2C91B}" srcOrd="0" destOrd="0" parTransId="{1499DCE7-C1E3-4FE8-8645-141DF9B577B1}" sibTransId="{9F28A95E-FAF4-4E9D-8EA9-AD703F6DB915}"/>
    <dgm:cxn modelId="{B6AB2F7D-774B-41C8-9C16-A319A8ADB8FB}" type="presOf" srcId="{DD7924BD-E997-4045-A8AF-D3867655FDF5}" destId="{D2E63772-4066-437E-808E-F6A21782FF8C}" srcOrd="0" destOrd="0" presId="urn:microsoft.com/office/officeart/2005/8/layout/chevron2"/>
    <dgm:cxn modelId="{6FFE057E-E9C3-489A-8736-0432304C69D7}" srcId="{DF1D5D99-194B-40A7-A78B-331E0C896EBC}" destId="{46672BB3-9869-451F-A8BA-E044002B9325}" srcOrd="0" destOrd="0" parTransId="{AE724033-C8F3-4388-8BB5-DCD91178FFEB}" sibTransId="{247BD4A1-94A6-42AE-9F6D-87203347E30A}"/>
    <dgm:cxn modelId="{4CBDDE88-0DE6-45A3-B80A-99ED08930828}" srcId="{DF1D5D99-194B-40A7-A78B-331E0C896EBC}" destId="{FED85FC7-E384-4C2E-A517-B3D43D8C983B}" srcOrd="2" destOrd="0" parTransId="{E811C447-C159-463F-B82B-6984773B7B02}" sibTransId="{E4BCAD98-45A2-4EF4-8212-A6D7E6F717F6}"/>
    <dgm:cxn modelId="{7745348F-1865-46C3-BE12-90C06D0C8C1E}" srcId="{44D84447-991E-4DEB-BD22-20BAD293EDE9}" destId="{F121612C-041C-4C3C-B1F7-97F5B0C5CCBC}" srcOrd="0" destOrd="0" parTransId="{BD5297AC-61FD-4D2F-BAAE-8EBB022A9BE0}" sibTransId="{2CB307A1-85D7-48D9-91A7-466AA721801C}"/>
    <dgm:cxn modelId="{F0EB9694-483D-4993-A759-D66AB77E47F7}" type="presOf" srcId="{E62101E0-3CC0-4ED1-8B21-53B7EA6C5818}" destId="{9EAE6623-73B6-422D-8E19-C2ADE9419CA4}" srcOrd="0" destOrd="1" presId="urn:microsoft.com/office/officeart/2005/8/layout/chevron2"/>
    <dgm:cxn modelId="{0E3A8AAF-E3FC-4762-9652-E3B3E3A80D3F}" type="presOf" srcId="{BC5DB22C-7F6F-47B1-846A-52F0934B3836}" destId="{A9213D67-E2F7-4663-A2A7-BF88685AA19F}" srcOrd="0" destOrd="0" presId="urn:microsoft.com/office/officeart/2005/8/layout/chevron2"/>
    <dgm:cxn modelId="{8FAD31B0-1E0B-446A-9267-D4346824A36E}" type="presOf" srcId="{F121612C-041C-4C3C-B1F7-97F5B0C5CCBC}" destId="{C20CB542-DF05-4AAD-9AF1-CFB01C52CA24}" srcOrd="0" destOrd="0" presId="urn:microsoft.com/office/officeart/2005/8/layout/chevron2"/>
    <dgm:cxn modelId="{5C2DE0B8-DA90-49F7-9841-532B91179FFC}" type="presOf" srcId="{23B12B74-EA94-4DBA-97FA-8D64996031F9}" destId="{C20CB542-DF05-4AAD-9AF1-CFB01C52CA24}" srcOrd="0" destOrd="1" presId="urn:microsoft.com/office/officeart/2005/8/layout/chevron2"/>
    <dgm:cxn modelId="{731922BB-25DF-4603-ACF7-385559483157}" type="presOf" srcId="{DF1D5D99-194B-40A7-A78B-331E0C896EBC}" destId="{563F94A1-5FC8-4B7F-9B94-D297A350A12E}" srcOrd="0" destOrd="0" presId="urn:microsoft.com/office/officeart/2005/8/layout/chevron2"/>
    <dgm:cxn modelId="{E07233BD-EF43-4649-8534-109025216A9E}" srcId="{DF1D5D99-194B-40A7-A78B-331E0C896EBC}" destId="{CC47BDC2-4646-4113-8801-BF1FBAA98161}" srcOrd="3" destOrd="0" parTransId="{4E381359-88FC-4793-B44D-DECDC51F4FF4}" sibTransId="{E0B2312F-E96E-41A5-8E81-13ADF8D11D3C}"/>
    <dgm:cxn modelId="{3411C1D3-3715-4679-8CE0-9492A0131EED}" type="presOf" srcId="{33B7F1E6-DEE2-46A6-A8F0-47B6107BEBDF}" destId="{AE3781F8-644C-4FB3-84EB-5713A743F01C}" srcOrd="0" destOrd="0" presId="urn:microsoft.com/office/officeart/2005/8/layout/chevron2"/>
    <dgm:cxn modelId="{1B141EE1-15A8-4AE3-9573-59F2D5560A9E}" type="presOf" srcId="{7C6C87D8-0A4D-498E-B3C6-AE58DE072121}" destId="{C20CB542-DF05-4AAD-9AF1-CFB01C52CA24}" srcOrd="0" destOrd="2" presId="urn:microsoft.com/office/officeart/2005/8/layout/chevron2"/>
    <dgm:cxn modelId="{4F6208F7-4272-42CC-B33E-90D06DA854D0}" type="presOf" srcId="{451F5BC0-BE0C-415A-A40C-7A00C9A2C91B}" destId="{9EAE6623-73B6-422D-8E19-C2ADE9419CA4}" srcOrd="0" destOrd="0" presId="urn:microsoft.com/office/officeart/2005/8/layout/chevron2"/>
    <dgm:cxn modelId="{093FB8FC-9503-4E10-819C-554E749F1E71}" type="presOf" srcId="{FED85FC7-E384-4C2E-A517-B3D43D8C983B}" destId="{E7B17ADA-5D3E-4613-BD33-32D1E62BCB08}" srcOrd="0" destOrd="0" presId="urn:microsoft.com/office/officeart/2005/8/layout/chevron2"/>
    <dgm:cxn modelId="{11DA0B08-3225-4849-8C9D-AD6ED594849A}" type="presParOf" srcId="{563F94A1-5FC8-4B7F-9B94-D297A350A12E}" destId="{BA95B669-86AE-4472-BB97-6EFC8A84C6A4}" srcOrd="0" destOrd="0" presId="urn:microsoft.com/office/officeart/2005/8/layout/chevron2"/>
    <dgm:cxn modelId="{95C8D158-3D18-42DA-807B-A6D9B4DEE774}" type="presParOf" srcId="{BA95B669-86AE-4472-BB97-6EFC8A84C6A4}" destId="{576CE6A3-8D12-48CE-A935-F622E65DCB43}" srcOrd="0" destOrd="0" presId="urn:microsoft.com/office/officeart/2005/8/layout/chevron2"/>
    <dgm:cxn modelId="{D4E82ACD-405A-4D1D-9046-1B8DFB93C04C}" type="presParOf" srcId="{BA95B669-86AE-4472-BB97-6EFC8A84C6A4}" destId="{D2E63772-4066-437E-808E-F6A21782FF8C}" srcOrd="1" destOrd="0" presId="urn:microsoft.com/office/officeart/2005/8/layout/chevron2"/>
    <dgm:cxn modelId="{5533C9DA-FE1D-4BE8-B38E-AD172985D734}" type="presParOf" srcId="{563F94A1-5FC8-4B7F-9B94-D297A350A12E}" destId="{25A44C98-FF62-4ADE-8FFB-7F25EBF52FC3}" srcOrd="1" destOrd="0" presId="urn:microsoft.com/office/officeart/2005/8/layout/chevron2"/>
    <dgm:cxn modelId="{B1A9B2C8-C60C-426E-86E8-2608463D5645}" type="presParOf" srcId="{563F94A1-5FC8-4B7F-9B94-D297A350A12E}" destId="{A1A43C31-279B-4D3D-B40C-43A2D8E47CA3}" srcOrd="2" destOrd="0" presId="urn:microsoft.com/office/officeart/2005/8/layout/chevron2"/>
    <dgm:cxn modelId="{1CF9501D-B732-4E46-8526-61158DE6F1E6}" type="presParOf" srcId="{A1A43C31-279B-4D3D-B40C-43A2D8E47CA3}" destId="{5DC91266-4320-43CE-BB10-DE04937B123A}" srcOrd="0" destOrd="0" presId="urn:microsoft.com/office/officeart/2005/8/layout/chevron2"/>
    <dgm:cxn modelId="{67D44071-139E-46F0-B682-888B5054CE12}" type="presParOf" srcId="{A1A43C31-279B-4D3D-B40C-43A2D8E47CA3}" destId="{C20CB542-DF05-4AAD-9AF1-CFB01C52CA24}" srcOrd="1" destOrd="0" presId="urn:microsoft.com/office/officeart/2005/8/layout/chevron2"/>
    <dgm:cxn modelId="{661EDE15-E1F9-41D4-939A-4F5A2B074A85}" type="presParOf" srcId="{563F94A1-5FC8-4B7F-9B94-D297A350A12E}" destId="{055CD17A-310C-43EA-B697-AC3519CEAB2F}" srcOrd="3" destOrd="0" presId="urn:microsoft.com/office/officeart/2005/8/layout/chevron2"/>
    <dgm:cxn modelId="{BAEF83EA-31EF-4816-ABC3-CA4BE69E6583}" type="presParOf" srcId="{563F94A1-5FC8-4B7F-9B94-D297A350A12E}" destId="{E1FBAA07-743C-4A66-A4F4-881F43B236F7}" srcOrd="4" destOrd="0" presId="urn:microsoft.com/office/officeart/2005/8/layout/chevron2"/>
    <dgm:cxn modelId="{449C753A-FBB5-4617-B43A-D5958BE25527}" type="presParOf" srcId="{E1FBAA07-743C-4A66-A4F4-881F43B236F7}" destId="{E7B17ADA-5D3E-4613-BD33-32D1E62BCB08}" srcOrd="0" destOrd="0" presId="urn:microsoft.com/office/officeart/2005/8/layout/chevron2"/>
    <dgm:cxn modelId="{72F93C56-BDC3-4FB1-8F99-952FABB5C2C0}" type="presParOf" srcId="{E1FBAA07-743C-4A66-A4F4-881F43B236F7}" destId="{9EAE6623-73B6-422D-8E19-C2ADE9419CA4}" srcOrd="1" destOrd="0" presId="urn:microsoft.com/office/officeart/2005/8/layout/chevron2"/>
    <dgm:cxn modelId="{F577A8BD-BCA8-46FD-98CF-5942ADE8C9D1}" type="presParOf" srcId="{563F94A1-5FC8-4B7F-9B94-D297A350A12E}" destId="{782C3343-7DFC-4138-BD7F-7EBFCEC8A9B4}" srcOrd="5" destOrd="0" presId="urn:microsoft.com/office/officeart/2005/8/layout/chevron2"/>
    <dgm:cxn modelId="{FC706249-9D3F-465A-AAAC-E2A7BC22491D}" type="presParOf" srcId="{563F94A1-5FC8-4B7F-9B94-D297A350A12E}" destId="{B166682D-CA93-4944-93A4-62510069C831}" srcOrd="6" destOrd="0" presId="urn:microsoft.com/office/officeart/2005/8/layout/chevron2"/>
    <dgm:cxn modelId="{8FEF8554-9170-4892-B371-E7BEE1F25A96}" type="presParOf" srcId="{B166682D-CA93-4944-93A4-62510069C831}" destId="{3EAC2023-399A-47A1-AE7F-2B64323BF18E}" srcOrd="0" destOrd="0" presId="urn:microsoft.com/office/officeart/2005/8/layout/chevron2"/>
    <dgm:cxn modelId="{9302E712-3724-4238-83C1-1D8AB498E908}" type="presParOf" srcId="{B166682D-CA93-4944-93A4-62510069C831}" destId="{EB74E9A6-1A87-4A4C-85AB-F1579615EEEE}" srcOrd="1" destOrd="0" presId="urn:microsoft.com/office/officeart/2005/8/layout/chevron2"/>
    <dgm:cxn modelId="{6E304492-190B-4EE4-9620-C8D4B0F73F7A}" type="presParOf" srcId="{563F94A1-5FC8-4B7F-9B94-D297A350A12E}" destId="{42116DFF-0CFC-4143-AB1E-50584AE5173A}" srcOrd="7" destOrd="0" presId="urn:microsoft.com/office/officeart/2005/8/layout/chevron2"/>
    <dgm:cxn modelId="{D0018FA1-E4A0-483F-88C1-2B73811E7FCE}" type="presParOf" srcId="{563F94A1-5FC8-4B7F-9B94-D297A350A12E}" destId="{C2F0A0DB-6D00-4890-A2D3-4F17DE379C8B}" srcOrd="8" destOrd="0" presId="urn:microsoft.com/office/officeart/2005/8/layout/chevron2"/>
    <dgm:cxn modelId="{50C6CF9E-B74B-4928-A10C-700AE6F205AB}" type="presParOf" srcId="{C2F0A0DB-6D00-4890-A2D3-4F17DE379C8B}" destId="{AE3781F8-644C-4FB3-84EB-5713A743F01C}" srcOrd="0" destOrd="0" presId="urn:microsoft.com/office/officeart/2005/8/layout/chevron2"/>
    <dgm:cxn modelId="{7D387F23-891E-4735-9414-8233133738CF}" type="presParOf" srcId="{C2F0A0DB-6D00-4890-A2D3-4F17DE379C8B}" destId="{A9213D67-E2F7-4663-A2A7-BF88685AA19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6A788-7076-4073-83CD-F856B3D87817}">
      <dsp:nvSpPr>
        <dsp:cNvPr id="0" name=""/>
        <dsp:cNvSpPr/>
      </dsp:nvSpPr>
      <dsp:spPr>
        <a:xfrm>
          <a:off x="0" y="77839"/>
          <a:ext cx="9628632" cy="713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컴퓨터정보보안전공 김민석</a:t>
          </a:r>
        </a:p>
      </dsp:txBody>
      <dsp:txXfrm>
        <a:off x="34811" y="112650"/>
        <a:ext cx="9559010" cy="643492"/>
      </dsp:txXfrm>
    </dsp:sp>
    <dsp:sp modelId="{CFC2EE3C-0B07-4D7D-BACD-F66851210C42}">
      <dsp:nvSpPr>
        <dsp:cNvPr id="0" name=""/>
        <dsp:cNvSpPr/>
      </dsp:nvSpPr>
      <dsp:spPr>
        <a:xfrm>
          <a:off x="0" y="857193"/>
          <a:ext cx="9628632" cy="713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컴퓨터정보보안전공</a:t>
          </a:r>
          <a:r>
            <a:rPr lang="en-US" sz="2300" kern="1200" dirty="0"/>
            <a:t> </a:t>
          </a:r>
          <a:r>
            <a:rPr lang="ko-KR" sz="2300" kern="1200" dirty="0"/>
            <a:t>박태현</a:t>
          </a:r>
        </a:p>
      </dsp:txBody>
      <dsp:txXfrm>
        <a:off x="34811" y="892004"/>
        <a:ext cx="9559010" cy="643492"/>
      </dsp:txXfrm>
    </dsp:sp>
    <dsp:sp modelId="{B58C3A46-CA4D-4944-8D03-BC693C04CA28}">
      <dsp:nvSpPr>
        <dsp:cNvPr id="0" name=""/>
        <dsp:cNvSpPr/>
      </dsp:nvSpPr>
      <dsp:spPr>
        <a:xfrm>
          <a:off x="0" y="1636549"/>
          <a:ext cx="9628632" cy="713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컴퓨터정보보안전공</a:t>
          </a:r>
          <a:r>
            <a:rPr lang="en-US" sz="2300" kern="1200" dirty="0"/>
            <a:t> </a:t>
          </a:r>
          <a:r>
            <a:rPr lang="ko-KR" sz="2300" kern="1200" dirty="0" err="1"/>
            <a:t>송윤호</a:t>
          </a:r>
          <a:endParaRPr lang="ko-KR" sz="2300" kern="1200" dirty="0"/>
        </a:p>
      </dsp:txBody>
      <dsp:txXfrm>
        <a:off x="34811" y="1671360"/>
        <a:ext cx="9559010" cy="643492"/>
      </dsp:txXfrm>
    </dsp:sp>
    <dsp:sp modelId="{3F9ABC54-7F81-4829-ACC9-4A7C5E5CDB45}">
      <dsp:nvSpPr>
        <dsp:cNvPr id="0" name=""/>
        <dsp:cNvSpPr/>
      </dsp:nvSpPr>
      <dsp:spPr>
        <a:xfrm>
          <a:off x="0" y="2415904"/>
          <a:ext cx="9628632" cy="713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컴퓨터정보보안전공</a:t>
          </a:r>
          <a:r>
            <a:rPr lang="en-US" sz="2300" kern="1200" dirty="0"/>
            <a:t> </a:t>
          </a:r>
          <a:r>
            <a:rPr lang="ko-KR" sz="2300" kern="1200" dirty="0"/>
            <a:t>윤대영</a:t>
          </a:r>
        </a:p>
      </dsp:txBody>
      <dsp:txXfrm>
        <a:off x="34811" y="2450715"/>
        <a:ext cx="9559010" cy="643492"/>
      </dsp:txXfrm>
    </dsp:sp>
    <dsp:sp modelId="{A102ACA8-5AC0-48AA-9FB7-1CBDEAB32E59}">
      <dsp:nvSpPr>
        <dsp:cNvPr id="0" name=""/>
        <dsp:cNvSpPr/>
      </dsp:nvSpPr>
      <dsp:spPr>
        <a:xfrm>
          <a:off x="0" y="3195259"/>
          <a:ext cx="9628632" cy="713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/>
            <a:t>컴퓨터정보보안전공</a:t>
          </a:r>
          <a:r>
            <a:rPr lang="en-US" sz="2300" kern="1200"/>
            <a:t> </a:t>
          </a:r>
          <a:r>
            <a:rPr lang="ko-KR" sz="2300" kern="1200" dirty="0"/>
            <a:t>이재원</a:t>
          </a:r>
        </a:p>
      </dsp:txBody>
      <dsp:txXfrm>
        <a:off x="34811" y="3230070"/>
        <a:ext cx="9559010" cy="6434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CE6A3-8D12-48CE-A935-F622E65DCB43}">
      <dsp:nvSpPr>
        <dsp:cNvPr id="0" name=""/>
        <dsp:cNvSpPr/>
      </dsp:nvSpPr>
      <dsp:spPr>
        <a:xfrm rot="5400000">
          <a:off x="-133732" y="137583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개요</a:t>
          </a:r>
        </a:p>
      </dsp:txBody>
      <dsp:txXfrm rot="-5400000">
        <a:off x="1" y="315892"/>
        <a:ext cx="624084" cy="267465"/>
      </dsp:txXfrm>
    </dsp:sp>
    <dsp:sp modelId="{D2E63772-4066-437E-808E-F6A21782FF8C}">
      <dsp:nvSpPr>
        <dsp:cNvPr id="0" name=""/>
        <dsp:cNvSpPr/>
      </dsp:nvSpPr>
      <dsp:spPr>
        <a:xfrm rot="5400000">
          <a:off x="4836604" y="-4208669"/>
          <a:ext cx="579507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개요</a:t>
          </a:r>
        </a:p>
      </dsp:txBody>
      <dsp:txXfrm rot="-5400000">
        <a:off x="624085" y="32139"/>
        <a:ext cx="8976258" cy="522929"/>
      </dsp:txXfrm>
    </dsp:sp>
    <dsp:sp modelId="{5DC91266-4320-43CE-BB10-DE04937B123A}">
      <dsp:nvSpPr>
        <dsp:cNvPr id="0" name=""/>
        <dsp:cNvSpPr/>
      </dsp:nvSpPr>
      <dsp:spPr>
        <a:xfrm rot="5400000">
          <a:off x="-133732" y="909323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사용 기술 소개</a:t>
          </a:r>
        </a:p>
      </dsp:txBody>
      <dsp:txXfrm rot="-5400000">
        <a:off x="1" y="1087632"/>
        <a:ext cx="624084" cy="267465"/>
      </dsp:txXfrm>
    </dsp:sp>
    <dsp:sp modelId="{C20CB542-DF05-4AAD-9AF1-CFB01C52CA24}">
      <dsp:nvSpPr>
        <dsp:cNvPr id="0" name=""/>
        <dsp:cNvSpPr/>
      </dsp:nvSpPr>
      <dsp:spPr>
        <a:xfrm rot="5400000">
          <a:off x="4836452" y="-3436776"/>
          <a:ext cx="579812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JnetPcap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JavaFX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패킷</a:t>
          </a:r>
        </a:p>
      </dsp:txBody>
      <dsp:txXfrm rot="-5400000">
        <a:off x="624085" y="803895"/>
        <a:ext cx="8976243" cy="523204"/>
      </dsp:txXfrm>
    </dsp:sp>
    <dsp:sp modelId="{E7B17ADA-5D3E-4613-BD33-32D1E62BCB08}">
      <dsp:nvSpPr>
        <dsp:cNvPr id="0" name=""/>
        <dsp:cNvSpPr/>
      </dsp:nvSpPr>
      <dsp:spPr>
        <a:xfrm rot="5400000">
          <a:off x="-133732" y="1681064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JavaFX </a:t>
          </a:r>
          <a:r>
            <a:rPr lang="ko-KR" sz="1000" kern="1200"/>
            <a:t>구현 코드 소개</a:t>
          </a:r>
        </a:p>
      </dsp:txBody>
      <dsp:txXfrm rot="-5400000">
        <a:off x="1" y="1859373"/>
        <a:ext cx="624084" cy="267465"/>
      </dsp:txXfrm>
    </dsp:sp>
    <dsp:sp modelId="{9EAE6623-73B6-422D-8E19-C2ADE9419CA4}">
      <dsp:nvSpPr>
        <dsp:cNvPr id="0" name=""/>
        <dsp:cNvSpPr/>
      </dsp:nvSpPr>
      <dsp:spPr>
        <a:xfrm rot="5400000">
          <a:off x="4836604" y="-2665188"/>
          <a:ext cx="579507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JavaFX </a:t>
          </a:r>
          <a:r>
            <a:rPr lang="ko-KR" altLang="en-US" sz="900" kern="1200" dirty="0"/>
            <a:t>구현 코드</a:t>
          </a: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JavaFX fxml</a:t>
          </a:r>
          <a:endParaRPr lang="ko-KR" altLang="en-US" sz="900" kern="1200" dirty="0"/>
        </a:p>
      </dsp:txBody>
      <dsp:txXfrm rot="-5400000">
        <a:off x="624085" y="1575620"/>
        <a:ext cx="8976258" cy="522929"/>
      </dsp:txXfrm>
    </dsp:sp>
    <dsp:sp modelId="{3EAC2023-399A-47A1-AE7F-2B64323BF18E}">
      <dsp:nvSpPr>
        <dsp:cNvPr id="0" name=""/>
        <dsp:cNvSpPr/>
      </dsp:nvSpPr>
      <dsp:spPr>
        <a:xfrm rot="5400000">
          <a:off x="-133732" y="2452804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JnetPcap </a:t>
          </a:r>
          <a:r>
            <a:rPr lang="ko-KR" altLang="en-US" sz="1000" kern="1200" dirty="0"/>
            <a:t>동작 </a:t>
          </a:r>
          <a:endParaRPr lang="en-US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과정</a:t>
          </a:r>
          <a:endParaRPr lang="ko-KR" sz="1000" kern="1200" dirty="0"/>
        </a:p>
      </dsp:txBody>
      <dsp:txXfrm rot="-5400000">
        <a:off x="1" y="2631113"/>
        <a:ext cx="624084" cy="267465"/>
      </dsp:txXfrm>
    </dsp:sp>
    <dsp:sp modelId="{EB74E9A6-1A87-4A4C-85AB-F1579615EEEE}">
      <dsp:nvSpPr>
        <dsp:cNvPr id="0" name=""/>
        <dsp:cNvSpPr/>
      </dsp:nvSpPr>
      <dsp:spPr>
        <a:xfrm rot="5400000">
          <a:off x="4836604" y="-1893447"/>
          <a:ext cx="579507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JnetPcap </a:t>
          </a:r>
          <a:r>
            <a:rPr lang="ko-KR" altLang="en-US" sz="900" kern="1200" dirty="0"/>
            <a:t>동작 과정</a:t>
          </a:r>
        </a:p>
      </dsp:txBody>
      <dsp:txXfrm rot="-5400000">
        <a:off x="624085" y="2347361"/>
        <a:ext cx="8976258" cy="522929"/>
      </dsp:txXfrm>
    </dsp:sp>
    <dsp:sp modelId="{AE3781F8-644C-4FB3-84EB-5713A743F01C}">
      <dsp:nvSpPr>
        <dsp:cNvPr id="0" name=""/>
        <dsp:cNvSpPr/>
      </dsp:nvSpPr>
      <dsp:spPr>
        <a:xfrm rot="5400000">
          <a:off x="-133732" y="3224544"/>
          <a:ext cx="891549" cy="62408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JnetPcap </a:t>
          </a:r>
          <a:r>
            <a:rPr lang="ko-KR" sz="1000" kern="1200" dirty="0"/>
            <a:t>구현 코드 소개</a:t>
          </a:r>
        </a:p>
      </dsp:txBody>
      <dsp:txXfrm rot="-5400000">
        <a:off x="1" y="3402853"/>
        <a:ext cx="624084" cy="267465"/>
      </dsp:txXfrm>
    </dsp:sp>
    <dsp:sp modelId="{A9213D67-E2F7-4663-A2A7-BF88685AA19F}">
      <dsp:nvSpPr>
        <dsp:cNvPr id="0" name=""/>
        <dsp:cNvSpPr/>
      </dsp:nvSpPr>
      <dsp:spPr>
        <a:xfrm rot="5400000">
          <a:off x="4836604" y="-1121707"/>
          <a:ext cx="579507" cy="90045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JnetPcap </a:t>
          </a:r>
          <a:r>
            <a:rPr lang="ko-KR" altLang="en-US" sz="900" kern="1200" dirty="0"/>
            <a:t>구현 코드</a:t>
          </a:r>
        </a:p>
      </dsp:txBody>
      <dsp:txXfrm rot="-5400000">
        <a:off x="624085" y="3119101"/>
        <a:ext cx="8976258" cy="52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2024-12-08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2024-12-08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5596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6E2C5-7FB8-0C84-BF91-739E04B36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852C71-00AD-9783-12F3-123665110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D18A0D-5B00-DA5F-B0EF-24DA7B738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6329C7-E45A-4D47-4AB9-74F89958F8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382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818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82AE-5A18-DAA5-053D-991B2E430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D8FD89-D3CE-51EE-9150-5C19A99B8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D4AD15-21A6-35E6-D325-7BC665A9A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DEF1BE-57DA-C771-4B1F-6BA3C08EE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0115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441DE-E5E7-FF25-DC87-CE404F2D4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AD4852-F5F1-63C5-F264-DCC0E2329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AE4F40-0974-4D7C-2D9B-C8DEFD304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0B1F42-8569-E406-D51C-21A56DDD78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6241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FBD8A-270E-E011-90B2-CB127143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08E358-4BA1-54D4-1973-E54D8C4C3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263DE2-B82C-9630-6D6D-641FE1F7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C3724-2C90-4A06-C34E-A2F95399A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510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558C8-F73D-CD3B-DA4A-B38481A5C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9A1350-42AF-A05F-B8B0-7AE17EED5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F04EA5-4E05-DBBB-2BDC-D2A765DFD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C5109A-0762-A149-740D-267CF8726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037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1BAAB-E027-D07D-C71D-F03220DE0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B3E110-F0E7-94D5-ED07-ACD080496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C72BEF-805B-020D-9EB8-777268926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D6BA49-19ED-FA57-4318-389094A540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516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AB6C-8C58-EC2E-2B58-F225631B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A9E809-6C32-4599-1CAA-7C93FE96E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33882D-D475-906E-21C6-08217B563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BA2DB9-935E-64BB-EC52-9FF93AE63E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9004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8CD12-6757-8AED-C6C4-4C83DF051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5DE977-85D1-771C-3CB8-6AA98A5EF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4A03F7-B567-18E5-D869-59C6E54E0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fxml</a:t>
            </a:r>
            <a:r>
              <a:rPr lang="ko-KR" altLang="en-US" dirty="0"/>
              <a:t>을 띄우는 코드들입니다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6F5C5-C148-0023-B5A3-A5F98FED0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858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0790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08186-4DA5-B0CF-5E04-D72D2C79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6F2E88-3A89-267A-300E-AE6B4EE5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75C056-B3C8-AED6-7C5A-4A5BB3DA9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값이 </a:t>
            </a:r>
            <a:r>
              <a:rPr lang="en-US" altLang="ko-KR" dirty="0" err="1"/>
              <a:t>networkListView</a:t>
            </a:r>
            <a:r>
              <a:rPr lang="ko-KR" altLang="en-US" dirty="0"/>
              <a:t>라 지정된 곳을 가리킵니다</a:t>
            </a:r>
            <a:r>
              <a:rPr lang="en-US" altLang="ko-KR" dirty="0"/>
              <a:t>. </a:t>
            </a:r>
            <a:r>
              <a:rPr lang="ko-KR" altLang="en-US" dirty="0"/>
              <a:t>그리고 찾은 네트워크 장치들을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 err="1"/>
              <a:t>networkList</a:t>
            </a:r>
            <a:r>
              <a:rPr lang="ko-KR" altLang="en-US" dirty="0"/>
              <a:t>라는 배열에 넣은 뒤 그 배열을 </a:t>
            </a:r>
            <a:r>
              <a:rPr lang="en-US" altLang="ko-KR" dirty="0" err="1"/>
              <a:t>networkListView</a:t>
            </a:r>
            <a:r>
              <a:rPr lang="ko-KR" altLang="en-US" dirty="0"/>
              <a:t>에 넘겨주어 찾은 네트워크 장치들을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999D9D-5D0C-BC5B-F764-CBF7DA7611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3169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1F17-9943-3003-D0AE-A3D2B4B9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0E16ED-3BD2-9E0F-C258-07953746E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229C76-1151-92B8-D514-0E2E35269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버튼에 </a:t>
            </a:r>
            <a:r>
              <a:rPr lang="en-US" altLang="ko-KR" dirty="0" err="1"/>
              <a:t>onAction</a:t>
            </a:r>
            <a:r>
              <a:rPr lang="ko-KR" altLang="en-US" dirty="0"/>
              <a:t>라는 옵션을 주면 버튼을 클릭 시 </a:t>
            </a:r>
            <a:r>
              <a:rPr lang="en-US" altLang="ko-KR" dirty="0" err="1"/>
              <a:t>onAction</a:t>
            </a:r>
            <a:r>
              <a:rPr lang="ko-KR" altLang="en-US" dirty="0"/>
              <a:t>에 준 이름과 동일한 메서드가 실행이 되게 됩니다</a:t>
            </a:r>
            <a:r>
              <a:rPr lang="en-US" altLang="ko-KR" dirty="0"/>
              <a:t>. </a:t>
            </a:r>
            <a:r>
              <a:rPr lang="ko-KR" altLang="en-US" dirty="0"/>
              <a:t>즉 위에 보이는 코드로 예시를 들자면 버튼을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networkPickAction</a:t>
            </a:r>
            <a:r>
              <a:rPr lang="ko-KR" altLang="en-US" dirty="0"/>
              <a:t>이라는 메서드가 동작을 하여 </a:t>
            </a:r>
            <a:r>
              <a:rPr lang="en-US" altLang="ko-KR" dirty="0" err="1"/>
              <a:t>packetlist.fxml</a:t>
            </a:r>
            <a:r>
              <a:rPr lang="ko-KR" altLang="en-US" dirty="0"/>
              <a:t>이 새 창으로 뜨게 되는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5B698-460C-BA5C-5F33-F82529FD1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2887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A681F-A86A-60B1-A0DF-51651E56E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234EF9-FE63-C98F-D619-935CFB66C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F03B5B-A3CC-3A17-326D-0241E280A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값이 </a:t>
            </a:r>
            <a:r>
              <a:rPr lang="en-US" altLang="ko-KR" dirty="0" err="1"/>
              <a:t>networkListView</a:t>
            </a:r>
            <a:r>
              <a:rPr lang="ko-KR" altLang="en-US" dirty="0"/>
              <a:t>라 지정된 곳을 가리킵니다</a:t>
            </a:r>
            <a:r>
              <a:rPr lang="en-US" altLang="ko-KR" dirty="0"/>
              <a:t>. </a:t>
            </a:r>
            <a:r>
              <a:rPr lang="ko-KR" altLang="en-US" dirty="0"/>
              <a:t>그리고 찾은 네트워크 장치들을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 err="1"/>
              <a:t>networkList</a:t>
            </a:r>
            <a:r>
              <a:rPr lang="ko-KR" altLang="en-US" dirty="0"/>
              <a:t>라는 배열에 넣은 뒤 그 배열을 </a:t>
            </a:r>
            <a:r>
              <a:rPr lang="en-US" altLang="ko-KR" dirty="0" err="1"/>
              <a:t>networkListView</a:t>
            </a:r>
            <a:r>
              <a:rPr lang="ko-KR" altLang="en-US" dirty="0"/>
              <a:t>에 넘겨주어 찾은 네트워크 장치들을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798F2B-E102-DD96-3D4C-938FACE06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2054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F409-F881-D022-2271-7D0F95BC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B38DE-71CA-3724-4D34-5A1C31B6B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BCA09C-269D-C87B-62B2-DDE51A046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값이 </a:t>
            </a:r>
            <a:r>
              <a:rPr lang="en-US" altLang="ko-KR" dirty="0" err="1"/>
              <a:t>networkListView</a:t>
            </a:r>
            <a:r>
              <a:rPr lang="ko-KR" altLang="en-US" dirty="0"/>
              <a:t>라 지정된 곳을 가리킵니다</a:t>
            </a:r>
            <a:r>
              <a:rPr lang="en-US" altLang="ko-KR" dirty="0"/>
              <a:t>. </a:t>
            </a:r>
            <a:r>
              <a:rPr lang="ko-KR" altLang="en-US" dirty="0"/>
              <a:t>그리고 찾은 네트워크 장치들을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 err="1"/>
              <a:t>networkList</a:t>
            </a:r>
            <a:r>
              <a:rPr lang="ko-KR" altLang="en-US" dirty="0"/>
              <a:t>라는 배열에 넣은 뒤 그 배열을 </a:t>
            </a:r>
            <a:r>
              <a:rPr lang="en-US" altLang="ko-KR" dirty="0" err="1"/>
              <a:t>networkListView</a:t>
            </a:r>
            <a:r>
              <a:rPr lang="ko-KR" altLang="en-US" dirty="0"/>
              <a:t>에 넘겨주어 찾은 네트워크 장치들을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14FAB-AEBA-C17F-8D1C-157B3D5FD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3778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E877E-C0EE-3DF2-D433-5BA52C83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AC72D6-A5A5-2022-B284-87C6EFF4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E6B291-D0AD-AD8B-61BF-8BBEA7208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값이 </a:t>
            </a:r>
            <a:r>
              <a:rPr lang="en-US" altLang="ko-KR" dirty="0" err="1"/>
              <a:t>networkListView</a:t>
            </a:r>
            <a:r>
              <a:rPr lang="ko-KR" altLang="en-US" dirty="0"/>
              <a:t>라 지정된 곳을 가리킵니다</a:t>
            </a:r>
            <a:r>
              <a:rPr lang="en-US" altLang="ko-KR" dirty="0"/>
              <a:t>. </a:t>
            </a:r>
            <a:r>
              <a:rPr lang="ko-KR" altLang="en-US" dirty="0"/>
              <a:t>그리고 찾은 네트워크 장치들을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en-US" altLang="ko-KR" dirty="0" err="1"/>
              <a:t>networkList</a:t>
            </a:r>
            <a:r>
              <a:rPr lang="ko-KR" altLang="en-US" dirty="0"/>
              <a:t>라는 배열에 넣은 뒤 그 배열을 </a:t>
            </a:r>
            <a:r>
              <a:rPr lang="en-US" altLang="ko-KR" dirty="0" err="1"/>
              <a:t>networkListView</a:t>
            </a:r>
            <a:r>
              <a:rPr lang="ko-KR" altLang="en-US" dirty="0"/>
              <a:t>에 넘겨주어 찾은 네트워크 장치들을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BC46E-F929-29C3-2CBE-537EE7E7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8229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0FC8-89A6-F982-3403-76193108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52227E-3DD4-0AA5-E561-D400DD2E6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99B4F0-3DEF-4445-CAFB-7BFF10EDC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0DCEE-749D-DBAF-54D9-5D5CAAD7A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7470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F7D6-709C-8FE7-00E7-414DD5752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4637CE-823F-E40A-F31D-1B786D519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5B6685-B079-6167-9183-0EE1DFB39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OSI 7</a:t>
            </a:r>
            <a:r>
              <a:rPr lang="ko-KR" altLang="en-US" dirty="0"/>
              <a:t>계층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6E11D-B29C-2172-2F56-021C6995C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6789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7AE11-8023-42DA-CA3E-DCB08CA02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4551B5-E592-BC9A-F975-47FC42EE4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ADD537-B304-3323-93A9-F3D0647F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패킷이 전송 될 때 </a:t>
            </a:r>
            <a:r>
              <a:rPr lang="en-US" altLang="ko-KR" dirty="0"/>
              <a:t>Encapsulation </a:t>
            </a:r>
            <a:r>
              <a:rPr lang="ko-KR" altLang="en-US" dirty="0"/>
              <a:t>이라는 과정이 일어나게 됩니다</a:t>
            </a:r>
            <a:r>
              <a:rPr lang="en-US" altLang="ko-KR" dirty="0"/>
              <a:t>. Encapsulation</a:t>
            </a:r>
            <a:r>
              <a:rPr lang="ko-KR" altLang="en-US" dirty="0"/>
              <a:t>은 통신 과정에서 데이터에 헤더가 추가가 되며</a:t>
            </a:r>
            <a:r>
              <a:rPr lang="en-US" altLang="ko-KR" dirty="0"/>
              <a:t>, </a:t>
            </a:r>
            <a:r>
              <a:rPr lang="ko-KR" altLang="en-US" dirty="0"/>
              <a:t>데이터링크 계층에서 끝을 아리는 트레일러가 </a:t>
            </a:r>
            <a:r>
              <a:rPr lang="ko-KR" altLang="en-US" dirty="0" err="1"/>
              <a:t>함계</a:t>
            </a:r>
            <a:r>
              <a:rPr lang="ko-KR" altLang="en-US" dirty="0"/>
              <a:t> 추가가 됩니다</a:t>
            </a:r>
            <a:r>
              <a:rPr lang="en-US" altLang="ko-KR" dirty="0"/>
              <a:t>. </a:t>
            </a:r>
            <a:r>
              <a:rPr lang="ko-KR" altLang="en-US" dirty="0"/>
              <a:t>수신 과정에서는 </a:t>
            </a:r>
            <a:r>
              <a:rPr lang="en-US" altLang="ko-KR" dirty="0"/>
              <a:t>Decapsulation</a:t>
            </a:r>
            <a:r>
              <a:rPr lang="ko-KR" altLang="en-US" dirty="0"/>
              <a:t>라는 과정이 일어나 캡슐들이 해제가 됩니다</a:t>
            </a:r>
            <a:r>
              <a:rPr lang="en-US" altLang="ko-KR" dirty="0"/>
              <a:t>. Decapsulation</a:t>
            </a:r>
            <a:r>
              <a:rPr lang="ko-KR" altLang="en-US" dirty="0"/>
              <a:t>은 </a:t>
            </a:r>
            <a:r>
              <a:rPr lang="en-US" altLang="ko-KR" dirty="0" err="1"/>
              <a:t>Encapsulatoin</a:t>
            </a:r>
            <a:r>
              <a:rPr lang="ko-KR" altLang="en-US" dirty="0"/>
              <a:t>의 역순으로 동작합니다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6DC4B-9B1B-A524-88AF-B6B9AB3C0F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8283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356A-DBA5-7183-7021-AB86E826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0A8970-EC25-534E-B3BC-98FAC6488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9EA9E5-AD93-7A52-8FCB-32ED3685A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데이터링크 계층 </a:t>
            </a:r>
            <a:r>
              <a:rPr lang="ko-KR" altLang="en-US" dirty="0" err="1"/>
              <a:t>해더</a:t>
            </a:r>
            <a:r>
              <a:rPr lang="ko-KR" altLang="en-US" dirty="0"/>
              <a:t> 구조 </a:t>
            </a:r>
            <a:r>
              <a:rPr lang="en-US" altLang="ko-KR" dirty="0"/>
              <a:t>, </a:t>
            </a:r>
            <a:r>
              <a:rPr lang="ko-KR" altLang="en-US" dirty="0"/>
              <a:t>목적지 </a:t>
            </a:r>
            <a:r>
              <a:rPr lang="en-US" altLang="ko-KR" dirty="0"/>
              <a:t>MAC </a:t>
            </a:r>
            <a:r>
              <a:rPr lang="ko-KR" altLang="en-US" dirty="0"/>
              <a:t>주소를 추출하기 위해서 </a:t>
            </a:r>
            <a:r>
              <a:rPr lang="en-US" altLang="ko-KR" dirty="0"/>
              <a:t>0,6 </a:t>
            </a:r>
            <a:r>
              <a:rPr lang="ko-KR" altLang="en-US" dirty="0"/>
              <a:t>바이트 만큼의 데이터를 가져 옴</a:t>
            </a:r>
            <a:r>
              <a:rPr lang="en-US" altLang="ko-KR" dirty="0"/>
              <a:t>. </a:t>
            </a:r>
            <a:r>
              <a:rPr lang="ko-KR" altLang="en-US" dirty="0"/>
              <a:t>출발지 </a:t>
            </a:r>
            <a:r>
              <a:rPr lang="en-US" altLang="ko-KR" dirty="0"/>
              <a:t>MAC </a:t>
            </a:r>
            <a:r>
              <a:rPr lang="ko-KR" altLang="en-US" dirty="0"/>
              <a:t>주소를 추출하기 위해서 </a:t>
            </a:r>
            <a:r>
              <a:rPr lang="en-US" altLang="ko-KR" dirty="0"/>
              <a:t>6,12 </a:t>
            </a:r>
            <a:r>
              <a:rPr lang="ko-KR" altLang="en-US" dirty="0"/>
              <a:t>바이트 만큼의 데이터를 가져옴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92018-0854-4E51-D1B2-309920086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6575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45B68-A443-8767-BFE4-0B789767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CA18C7-4E0E-17C6-872B-6070125EA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F740A4-DDBD-CB96-6ED6-28E4B7A5C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 계층 </a:t>
            </a:r>
            <a:r>
              <a:rPr lang="ko-KR" altLang="en-US" dirty="0" err="1"/>
              <a:t>해더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/>
              <a:t>출발지 </a:t>
            </a:r>
            <a:r>
              <a:rPr lang="en-US" altLang="ko-KR" dirty="0"/>
              <a:t>IP </a:t>
            </a:r>
            <a:r>
              <a:rPr lang="ko-KR" altLang="en-US" dirty="0"/>
              <a:t>주소를 추출하기 위해서 </a:t>
            </a:r>
            <a:r>
              <a:rPr lang="en-US" altLang="ko-KR" dirty="0"/>
              <a:t>12~16</a:t>
            </a:r>
            <a:r>
              <a:rPr lang="ko-KR" altLang="en-US" dirty="0"/>
              <a:t>바이트 사이의 </a:t>
            </a:r>
            <a:r>
              <a:rPr lang="en-US" altLang="ko-KR" dirty="0"/>
              <a:t>4</a:t>
            </a:r>
            <a:r>
              <a:rPr lang="ko-KR" altLang="en-US" dirty="0"/>
              <a:t>바이트를 추출합니다</a:t>
            </a:r>
            <a:r>
              <a:rPr lang="en-US" altLang="ko-KR" dirty="0"/>
              <a:t>. , </a:t>
            </a:r>
            <a:r>
              <a:rPr lang="ko-KR" altLang="en-US" dirty="0"/>
              <a:t>목적지 </a:t>
            </a:r>
            <a:r>
              <a:rPr lang="en-US" altLang="ko-KR" dirty="0"/>
              <a:t>IP </a:t>
            </a:r>
            <a:r>
              <a:rPr lang="ko-KR" altLang="en-US" dirty="0"/>
              <a:t>주소를 추출하기 위해서 </a:t>
            </a:r>
            <a:r>
              <a:rPr lang="en-US" altLang="ko-KR" dirty="0"/>
              <a:t>16~20</a:t>
            </a:r>
            <a:r>
              <a:rPr lang="ko-KR" altLang="en-US" dirty="0"/>
              <a:t>바이트 사이의 </a:t>
            </a:r>
            <a:r>
              <a:rPr lang="en-US" altLang="ko-KR" dirty="0"/>
              <a:t>4</a:t>
            </a:r>
            <a:r>
              <a:rPr lang="ko-KR" altLang="en-US" dirty="0"/>
              <a:t>바이트를 추출합니다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A7B80-0ECF-9498-5124-0D9151A8F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223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8E24B-D36D-A074-E2D5-5FD7697FF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88B302-E2FD-32FF-4CE4-0B20051DD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03A234-BFB7-70E0-E971-3C0782CD3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60209-E895-73A5-F549-DC8BCB1A28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3496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50539-9411-CB3A-F5E6-B893A39C9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841617-46E9-B020-FCA7-4A9331917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0C57C8-F631-43F3-3F6B-BCD031E3B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전송 계층 헤더</a:t>
            </a:r>
            <a:r>
              <a:rPr lang="en-US" altLang="ko-KR" dirty="0"/>
              <a:t>, </a:t>
            </a:r>
            <a:r>
              <a:rPr lang="ko-KR" altLang="en-US" dirty="0"/>
              <a:t>출발지 </a:t>
            </a:r>
            <a:r>
              <a:rPr lang="en-US" altLang="ko-KR" dirty="0"/>
              <a:t>port </a:t>
            </a:r>
            <a:r>
              <a:rPr lang="ko-KR" altLang="en-US" dirty="0"/>
              <a:t>번호를 위해 </a:t>
            </a:r>
            <a:r>
              <a:rPr lang="en-US" altLang="ko-KR" dirty="0"/>
              <a:t>0~2 </a:t>
            </a:r>
            <a:r>
              <a:rPr lang="ko-KR" altLang="en-US" dirty="0"/>
              <a:t>사이의 </a:t>
            </a:r>
            <a:r>
              <a:rPr lang="en-US" altLang="ko-KR" dirty="0"/>
              <a:t>2</a:t>
            </a:r>
            <a:r>
              <a:rPr lang="ko-KR" altLang="en-US" dirty="0"/>
              <a:t>바이트를 추출</a:t>
            </a:r>
            <a:r>
              <a:rPr lang="en-US" altLang="ko-KR" dirty="0"/>
              <a:t>, </a:t>
            </a:r>
            <a:r>
              <a:rPr lang="ko-KR" altLang="en-US" dirty="0"/>
              <a:t>목적지 </a:t>
            </a:r>
            <a:r>
              <a:rPr lang="en-US" altLang="ko-KR" dirty="0"/>
              <a:t>port </a:t>
            </a:r>
            <a:r>
              <a:rPr lang="ko-KR" altLang="en-US" dirty="0"/>
              <a:t>번호를 위해 </a:t>
            </a:r>
            <a:r>
              <a:rPr lang="en-US" altLang="ko-KR" dirty="0"/>
              <a:t>3~4 </a:t>
            </a:r>
            <a:r>
              <a:rPr lang="ko-KR" altLang="en-US" dirty="0"/>
              <a:t>사이의 </a:t>
            </a:r>
            <a:r>
              <a:rPr lang="en-US" altLang="ko-KR" dirty="0"/>
              <a:t>2</a:t>
            </a:r>
            <a:r>
              <a:rPr lang="ko-KR" altLang="en-US" dirty="0"/>
              <a:t>바이트를 추출합니다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3148A-9CEE-7A53-7064-29E0D869D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9670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0CFA2-798A-2ECF-C0CD-851D4AB7D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B46FFE-7DCF-8876-8F5F-53D9DEB12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37212A-B842-E1F3-39FD-2CB4BE052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76E70-804A-E618-26A6-3F5EB5A0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2610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BF17B-63F9-31A6-B2A6-1D13D806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B74CE8-4E99-50D5-5FA9-CB5B42B6F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02B408-D3BF-DFA4-5519-27D65C7C2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컴퓨터에 어떤 네트워크 장치가 있는지 </a:t>
            </a:r>
            <a:r>
              <a:rPr lang="ko-KR" altLang="en-US" dirty="0" err="1"/>
              <a:t>부터</a:t>
            </a:r>
            <a:r>
              <a:rPr lang="ko-KR" altLang="en-US" dirty="0"/>
              <a:t> 식별을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en-US" altLang="ko-KR" dirty="0" err="1"/>
              <a:t>allDevs</a:t>
            </a:r>
            <a:r>
              <a:rPr lang="ko-KR" altLang="en-US" dirty="0"/>
              <a:t>라는 배열을 생성한 후 배열에 식별된 네트워크 장치들을 넣어 주고 있는 코드입니다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718615-AAB1-3819-B97A-2F6D48FAE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0281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26F7-6331-E192-B152-2D9FF481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76DBD7-4A55-DF52-11F2-1A91E70FB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590506-ADF7-3440-50ED-D02712400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선택한 네트워크 장치가 통신을 통해 보내지는 패킷을 중간에 가져와 패킷 정보를 보여 주는 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8BF58E-369E-A84E-C5AD-791D06D13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841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8B65D-4884-85CC-F83B-9C6E12E0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F60CBC-1183-12FA-CDB5-66B7402B0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42D535-8B98-16C6-6704-54FA2976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패킷에는 많은 정보를 가지고 있습니다</a:t>
            </a:r>
            <a:r>
              <a:rPr lang="en-US" altLang="ko-KR" dirty="0"/>
              <a:t>. </a:t>
            </a:r>
            <a:r>
              <a:rPr lang="ko-KR" altLang="en-US" dirty="0"/>
              <a:t>그렇기에 한 번에 다 보여 </a:t>
            </a:r>
            <a:r>
              <a:rPr lang="ko-KR" altLang="en-US" dirty="0" err="1"/>
              <a:t>줄수</a:t>
            </a:r>
            <a:r>
              <a:rPr lang="ko-KR" altLang="en-US" dirty="0"/>
              <a:t> 없다고 판단을 했고 패킷을 누르고 세부 정보 보이게 하는 버튼을 클릭 시 더 많은 정보를 </a:t>
            </a:r>
            <a:r>
              <a:rPr lang="ko-KR" altLang="en-US" dirty="0" err="1"/>
              <a:t>볼수</a:t>
            </a:r>
            <a:r>
              <a:rPr lang="ko-KR" altLang="en-US" dirty="0"/>
              <a:t> 있도록 했습니다</a:t>
            </a:r>
            <a:r>
              <a:rPr lang="en-US" altLang="ko-KR" dirty="0"/>
              <a:t>. MAC</a:t>
            </a:r>
            <a:r>
              <a:rPr lang="ko-KR" altLang="en-US" dirty="0"/>
              <a:t> 주소와</a:t>
            </a:r>
            <a:r>
              <a:rPr lang="en-US" altLang="ko-KR" dirty="0"/>
              <a:t>, </a:t>
            </a:r>
            <a:r>
              <a:rPr lang="ko-KR" altLang="en-US" dirty="0"/>
              <a:t>프로토콜의 번호</a:t>
            </a:r>
            <a:r>
              <a:rPr lang="en-US" altLang="ko-KR" dirty="0"/>
              <a:t>, TCP</a:t>
            </a:r>
            <a:r>
              <a:rPr lang="ko-KR" altLang="en-US" dirty="0"/>
              <a:t>라면 </a:t>
            </a:r>
            <a:r>
              <a:rPr lang="en-US" altLang="ko-KR" dirty="0"/>
              <a:t>TCP</a:t>
            </a:r>
            <a:r>
              <a:rPr lang="ko-KR" altLang="en-US" dirty="0"/>
              <a:t>정보와 도착지 정보</a:t>
            </a:r>
            <a:r>
              <a:rPr lang="en-US" altLang="ko-KR" dirty="0"/>
              <a:t>, </a:t>
            </a:r>
            <a:r>
              <a:rPr lang="ko-KR" altLang="en-US" dirty="0"/>
              <a:t>페이로드가 있다면 페이로드도 볼 수 있게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3EDD74-9287-CED4-018F-BF6E458C33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4375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AF814-19E2-0ED9-DCAE-C6AC0BBB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0622EC-FD91-9C74-3C52-7E2405702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C80A1-4D9B-628D-5F84-5C58D57E9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502C4-78E4-5EF6-F956-A6FCDCC37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859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9E797-DCA1-A4CD-4B5C-1F1F1A32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513E90-3221-F621-7B14-F1E0D178F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71DC87-FD58-831E-9964-ED015C92A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410BC0-13FA-7AC6-628E-05C947995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517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CF05-E567-40BB-E841-04DA6C07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0515F5-2FE0-03A9-9F65-A61ECCDD9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D9EE92-F06D-64E6-7A4A-C3A7BBE56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9E418-BF48-F7F8-5D1C-6FE8011A0D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99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277A6-0F4B-EB3B-E51C-A54DF87EE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E3AE1A-BC76-C8CA-BC80-79CAA8DF4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02BBDE-91BD-2378-830F-A23D4BA27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FB872-3AE4-2B8E-78B7-707FF643A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743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2311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973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04AED-0613-0729-0B7A-6D63FDF77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2308F5-7016-0BC4-E9C8-632FD37A2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980C17-7664-6018-DAD6-A52DC0013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82B6F-1D00-5F98-444A-B5125FE8F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496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2024-12-08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2024-12-08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2024-12-08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2024-12-08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2024-12-08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2024-12-08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2024-12-08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2024-12-08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2024-12-08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2024-12-08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2024-12-08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패킷 관제 프로그램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객체지향프로그래밍 프로젝트</a:t>
            </a:r>
            <a:endParaRPr lang="en-US" altLang="ko-KR" dirty="0"/>
          </a:p>
          <a:p>
            <a:pPr algn="r" rtl="0"/>
            <a:r>
              <a:rPr lang="en-US" altLang="ko-KR" dirty="0"/>
              <a:t>6</a:t>
            </a:r>
            <a:r>
              <a:rPr lang="ko-KR" altLang="en-US" dirty="0"/>
              <a:t>조 </a:t>
            </a:r>
            <a:r>
              <a:rPr lang="en-US" altLang="ko-KR" dirty="0" err="1"/>
              <a:t>Vacket</a:t>
            </a:r>
            <a:r>
              <a:rPr lang="ko-KR" altLang="en-US" dirty="0"/>
              <a:t>팀</a:t>
            </a:r>
            <a:endParaRPr lang="en-US" altLang="ko-KR" dirty="0"/>
          </a:p>
          <a:p>
            <a:pPr algn="r"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JavaFX</a:t>
            </a:r>
            <a:r>
              <a:rPr lang="ko-KR" altLang="en-US" dirty="0"/>
              <a:t>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1F839E-2DE1-50AB-2246-2CDEA044B02C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037C9-ECD0-7CAD-7F21-D1A744B458C6}"/>
              </a:ext>
            </a:extLst>
          </p:cNvPr>
          <p:cNvSpPr txBox="1"/>
          <p:nvPr/>
        </p:nvSpPr>
        <p:spPr>
          <a:xfrm>
            <a:off x="458089" y="2136338"/>
            <a:ext cx="11399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JavaFX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Java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프로그래밍 언어로 개발된 리치 인터넷 애플리케이션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(RIA)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과 데스크톱 애플리케이션을 구축하기 위한 소프트웨어 플랫폼이며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그래픽 사용자 인터페이스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(GUI)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를 만들고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애니메이션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미디어 처리 및 웹 서비스와의 통합을 지원합니다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 2008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년에 처음 소개되었으며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지금까지도 최신 버전으로 업데이트 되고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5F0EF-2778-3AAE-6271-23CA317FE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32DC2C4-0C14-6972-4F0D-ABBD8603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기술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F362E605-3A95-7BC0-3397-A13A255AA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457200" indent="-457200" rtl="0">
              <a:buAutoNum type="arabicPeriod"/>
            </a:pPr>
            <a:r>
              <a:rPr lang="ko-KR" altLang="en-US" dirty="0"/>
              <a:t>패킷이란</a:t>
            </a:r>
            <a:endParaRPr lang="en-US" altLang="ko-KR" dirty="0"/>
          </a:p>
          <a:p>
            <a:pPr marL="457200" indent="-457200" rtl="0">
              <a:buAutoNum type="arabicPeriod"/>
            </a:pPr>
            <a:r>
              <a:rPr lang="ko-KR" altLang="en-US" dirty="0"/>
              <a:t>패킷의 구성</a:t>
            </a:r>
          </a:p>
        </p:txBody>
      </p:sp>
    </p:spTree>
    <p:extLst>
      <p:ext uri="{BB962C8B-B14F-4D97-AF65-F5344CB8AC3E}">
        <p14:creationId xmlns:p14="http://schemas.microsoft.com/office/powerpoint/2010/main" val="160224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패킷이란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CD2E2A-A1E2-B069-7C7F-D58A5D5F32CB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9B0B2-116A-743C-1B62-E0EADBCBA6B3}"/>
              </a:ext>
            </a:extLst>
          </p:cNvPr>
          <p:cNvSpPr txBox="1"/>
          <p:nvPr/>
        </p:nvSpPr>
        <p:spPr>
          <a:xfrm>
            <a:off x="458089" y="2136338"/>
            <a:ext cx="11399774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패킷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(Packet)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이란 네트워크에서 데이터를 주고받을 때 사용되는 데이터 조각을 뜻합니다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패킷의 원래 정의는 소포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통이기도 합니다</a:t>
            </a:r>
            <a:r>
              <a:rPr lang="en-US" altLang="ko-KR" i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하나의 완전한 데이터를 나눠서 각 조각을 소포같이 포장한 것이 바로 네트워크에서 가리키는 패킷입니다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인터넷을 통해서 우리가 주고받는 데이터는 모두 패킷으로 전달되고 수신이 됩니다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이메일을 보낼 때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웹페이지에 접속할 때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영상을 스트리밍할 때 모두 패킷으로 데이터가 오고 가고 있습니다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각 패킷에는 수신자가 요청한 </a:t>
            </a:r>
            <a:r>
              <a:rPr lang="ko-KR" altLang="en-US" i="0" dirty="0" err="1">
                <a:solidFill>
                  <a:schemeClr val="tx2"/>
                </a:solidFill>
                <a:effectLst/>
                <a:latin typeface="+mn-ea"/>
              </a:rPr>
              <a:t>데이터뿐만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 아니라 데이터가 잘 도착하기 위해 필요한 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IP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주소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패킷의 개수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인터넷 프로토콜 등 다양한 정보도 같이 있습니다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i="0" dirty="0">
                <a:solidFill>
                  <a:schemeClr val="tx2"/>
                </a:solidFill>
                <a:effectLst/>
                <a:latin typeface="+mn-ea"/>
              </a:rPr>
              <a:t>이런 정보가 있어야 패킷으로 나뉜 데이터를 수신자가 다시 합칠 수 있어요</a:t>
            </a:r>
            <a:r>
              <a:rPr lang="en-US" altLang="ko-KR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6C24-FCBB-73E2-3B57-DE858C7F3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9BB13-05C9-155F-B1A0-C3F94B0F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패킷의 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CDED04-D101-AAA5-6F90-07ECDDA40893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EA8A5-09D7-D20A-9C25-9920A350CC59}"/>
              </a:ext>
            </a:extLst>
          </p:cNvPr>
          <p:cNvSpPr txBox="1"/>
          <p:nvPr/>
        </p:nvSpPr>
        <p:spPr>
          <a:xfrm>
            <a:off x="458089" y="2136338"/>
            <a:ext cx="1139977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헤더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(Header)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에는 패킷에 대한 메타정보가 있습니다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패킷의 길이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번호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네트워크 프로토콜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,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수신자 및 발신자의 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IP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주소 등 데이터가 잘 전달되기 위해 필요한 정보가 있습니다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사용하는 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IP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 버전에 따라 헤더 내용은 조금씩 바뀝니다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i="0" dirty="0">
              <a:solidFill>
                <a:schemeClr val="tx2"/>
              </a:solidFill>
              <a:effectLst/>
              <a:latin typeface="+mn-ea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페이로드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(Payload)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는 수신자가 요청한 데이터입니다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이메일을 받는 수신자라면 이메일 본문 내용이고 이미지를 클릭한 사용자라면 이미지 데이터입니다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페이로드는 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Body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라고 표현하기도 합니다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i="0" dirty="0">
              <a:solidFill>
                <a:schemeClr val="tx2"/>
              </a:solidFill>
              <a:effectLst/>
              <a:latin typeface="+mn-ea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트레일러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(Trailer)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는 패킷의 끝을 나타내기 때문에 여러 패킷의 경계를 뚜렷하게 알리는 역할을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합니다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트레일러는 오류 검출 역할을 하기도 합니다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 </a:t>
            </a:r>
            <a:r>
              <a:rPr lang="ko-KR" altLang="en-US" sz="1600" i="0" dirty="0" err="1">
                <a:solidFill>
                  <a:schemeClr val="tx2"/>
                </a:solidFill>
                <a:effectLst/>
                <a:latin typeface="+mn-ea"/>
              </a:rPr>
              <a:t>체크섬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(Checksum) 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또는 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CRC(Cyclic Redundancy Check)</a:t>
            </a:r>
            <a:r>
              <a:rPr lang="ko-KR" altLang="en-US" sz="1600" i="0" dirty="0">
                <a:solidFill>
                  <a:schemeClr val="tx2"/>
                </a:solidFill>
                <a:effectLst/>
                <a:latin typeface="+mn-ea"/>
              </a:rPr>
              <a:t>와 같은 오류 검출 코드가 트레일러에 포함되어 있으면 전송 중에 데이터 손실과 같은 오류가 발생했는지 판단할 수 있어요</a:t>
            </a:r>
            <a:r>
              <a:rPr lang="en-US" altLang="ko-KR" sz="1600" i="0" dirty="0">
                <a:solidFill>
                  <a:schemeClr val="tx2"/>
                </a:solidFill>
                <a:effectLst/>
                <a:latin typeface="+mn-ea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8B8B067-6EDA-C274-980C-7F27AAB6D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66393"/>
              </p:ext>
            </p:extLst>
          </p:nvPr>
        </p:nvGraphicFramePr>
        <p:xfrm>
          <a:off x="458089" y="5869516"/>
          <a:ext cx="11225910" cy="370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741970">
                  <a:extLst>
                    <a:ext uri="{9D8B030D-6E8A-4147-A177-3AD203B41FA5}">
                      <a16:colId xmlns:a16="http://schemas.microsoft.com/office/drawing/2014/main" val="2654511728"/>
                    </a:ext>
                  </a:extLst>
                </a:gridCol>
                <a:gridCol w="3741970">
                  <a:extLst>
                    <a:ext uri="{9D8B030D-6E8A-4147-A177-3AD203B41FA5}">
                      <a16:colId xmlns:a16="http://schemas.microsoft.com/office/drawing/2014/main" val="3272045064"/>
                    </a:ext>
                  </a:extLst>
                </a:gridCol>
                <a:gridCol w="3741970">
                  <a:extLst>
                    <a:ext uri="{9D8B030D-6E8A-4147-A177-3AD203B41FA5}">
                      <a16:colId xmlns:a16="http://schemas.microsoft.com/office/drawing/2014/main" val="3422112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IP, </a:t>
                      </a:r>
                      <a:r>
                        <a:rPr lang="ko-KR" altLang="en-US" b="0" dirty="0">
                          <a:latin typeface="+mn-ea"/>
                          <a:ea typeface="+mn-ea"/>
                        </a:rPr>
                        <a:t>프로토콜</a:t>
                      </a:r>
                      <a:r>
                        <a:rPr lang="en-US" altLang="ko-KR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b="0" dirty="0">
                          <a:latin typeface="+mn-ea"/>
                          <a:ea typeface="+mn-ea"/>
                        </a:rPr>
                        <a:t>패킷 번호 </a:t>
                      </a:r>
                      <a:r>
                        <a:rPr lang="en-US" altLang="ko-KR" b="0" dirty="0">
                          <a:latin typeface="+mn-ea"/>
                          <a:ea typeface="+mn-ea"/>
                        </a:rPr>
                        <a:t>…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메시지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CRC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83037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338C2D-1F78-D887-7826-0F038E617FF6}"/>
              </a:ext>
            </a:extLst>
          </p:cNvPr>
          <p:cNvSpPr txBox="1"/>
          <p:nvPr/>
        </p:nvSpPr>
        <p:spPr>
          <a:xfrm>
            <a:off x="1280160" y="5257800"/>
            <a:ext cx="18567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헤더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E2C03-BFCA-6350-9599-01BE930550DB}"/>
              </a:ext>
            </a:extLst>
          </p:cNvPr>
          <p:cNvSpPr txBox="1"/>
          <p:nvPr/>
        </p:nvSpPr>
        <p:spPr>
          <a:xfrm>
            <a:off x="5142674" y="5257800"/>
            <a:ext cx="18567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페이로드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1E57A-E584-3FA3-EB8A-406CC13F5EB7}"/>
              </a:ext>
            </a:extLst>
          </p:cNvPr>
          <p:cNvSpPr txBox="1"/>
          <p:nvPr/>
        </p:nvSpPr>
        <p:spPr>
          <a:xfrm>
            <a:off x="8906510" y="5257800"/>
            <a:ext cx="18567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트레일러</a:t>
            </a:r>
          </a:p>
        </p:txBody>
      </p:sp>
    </p:spTree>
    <p:extLst>
      <p:ext uri="{BB962C8B-B14F-4D97-AF65-F5344CB8AC3E}">
        <p14:creationId xmlns:p14="http://schemas.microsoft.com/office/powerpoint/2010/main" val="74957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833B-4CB3-B55E-9BD1-D0E8CAA7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B138BA19-7D00-E698-8CE8-A51BE519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JavaFX </a:t>
            </a:r>
            <a:r>
              <a:rPr lang="ko-KR" altLang="en-US" dirty="0"/>
              <a:t>코드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F9F70C-4153-E4EC-2E1F-D96D46054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fxml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6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CC62B-DC2A-4EB4-FB47-959675D9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5B653-2DC0-A338-0E37-0BC9FA11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fxml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15442D-50C6-CEE1-15DF-15C701C800DA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4D011D-DACC-B9E8-5EBB-D301088192F2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463FF-1E70-4CBF-AF63-9988DEB0DF58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C0486D-1CAB-36A8-92B1-893AD9A6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3" y="3398181"/>
            <a:ext cx="5226938" cy="13914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DB21D5-5747-8F7A-BCCC-45E410B9F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907" y="2704427"/>
            <a:ext cx="3230885" cy="315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5610A-50D5-BBDD-35A7-9229C6DF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EC327-C51D-E5D0-7A6C-775DE70E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fxml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92F4F2-B486-4911-EC22-7AD461213B3B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3195CE-AD46-3CBF-8CBB-9E5CF617F433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158D23-A056-D10B-983D-7CA40317F9C9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579A5-31D6-F7B6-D81B-D7E79677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87" y="3429000"/>
            <a:ext cx="4915582" cy="1390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EC4B05-1182-F12F-A9C5-80390DB3F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353" y="3325669"/>
            <a:ext cx="4851041" cy="19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7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086D-4EBB-54D9-91D5-D1626AEA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AA6A-C4DC-83E1-0F56-A5218081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fxml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B74C76-363D-5EAE-EA40-F548FE77F039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F8E880-5951-3B1C-23D7-037B676D884D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2FD2E9-7CC4-3D4E-B774-DD6FC374BFDB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46CB3A-972F-EFB3-4481-3EEC9A8D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53" y="3645222"/>
            <a:ext cx="4686930" cy="1043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7EE5C0-C7F5-9061-EE3E-3025282F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00" y="3229147"/>
            <a:ext cx="4355111" cy="19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AB0F-FDF2-A387-7B92-5AC9158DB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C9D795C-80FC-9490-146E-9ED783CE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JavaFX </a:t>
            </a:r>
            <a:r>
              <a:rPr lang="ko-KR" altLang="en-US" dirty="0"/>
              <a:t>코드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070D0A41-0BE2-80F7-AD48-88678F32E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</p:spTree>
    <p:extLst>
      <p:ext uri="{BB962C8B-B14F-4D97-AF65-F5344CB8AC3E}">
        <p14:creationId xmlns:p14="http://schemas.microsoft.com/office/powerpoint/2010/main" val="60343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5266-7F6E-5F65-E920-75A6D084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8B069-263E-4B9E-3667-D50EBF47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24F6F-46ED-8271-3E12-21F8FC5255AA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553B5-0CC0-6572-18EF-FE3AA74CD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519" y="3211709"/>
            <a:ext cx="5489497" cy="17412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E8A433-5C43-8883-A0CD-A145EC669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47" y="2927350"/>
            <a:ext cx="6050541" cy="23912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DC71D0-7811-D97A-C098-AB0CBDF82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51" y="2684303"/>
            <a:ext cx="9918755" cy="28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팀원</a:t>
            </a:r>
          </a:p>
        </p:txBody>
      </p: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B0F5FDC0-E3C1-5F7F-420E-AABAF7611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15334"/>
              </p:ext>
            </p:extLst>
          </p:nvPr>
        </p:nvGraphicFramePr>
        <p:xfrm>
          <a:off x="1280160" y="2190749"/>
          <a:ext cx="9628632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9C83C-2799-A8B5-4F5C-EBDB041F5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DB1426-D96C-EB57-25DA-31B93BD5011C}"/>
              </a:ext>
            </a:extLst>
          </p:cNvPr>
          <p:cNvSpPr/>
          <p:nvPr/>
        </p:nvSpPr>
        <p:spPr>
          <a:xfrm>
            <a:off x="8191499" y="2012950"/>
            <a:ext cx="3536950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20FA7-095D-8F15-ADE1-A1507DDD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4DA399-3C93-94D2-2B6D-445E63708B61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7BE857-FD36-DA82-EE3C-F06B919E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532" y="2632631"/>
            <a:ext cx="3230885" cy="31509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9DE0A2-9F7D-A4DC-EBAE-35692AB14418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53412D-953E-AA49-6084-EF84D94EB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55" y="2952684"/>
            <a:ext cx="3057952" cy="476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F69147-5D23-D420-2715-DC0A266F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5" y="4331967"/>
            <a:ext cx="5241385" cy="5118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2F1B1-11C7-6BE6-747D-2D685853E5CD}"/>
              </a:ext>
            </a:extLst>
          </p:cNvPr>
          <p:cNvSpPr/>
          <p:nvPr/>
        </p:nvSpPr>
        <p:spPr>
          <a:xfrm>
            <a:off x="8394700" y="2632631"/>
            <a:ext cx="3130550" cy="23203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4C9F03-6398-45A1-B787-CC49944260D1}"/>
              </a:ext>
            </a:extLst>
          </p:cNvPr>
          <p:cNvCxnSpPr>
            <a:stCxn id="10" idx="3"/>
          </p:cNvCxnSpPr>
          <p:nvPr/>
        </p:nvCxnSpPr>
        <p:spPr>
          <a:xfrm>
            <a:off x="4583807" y="3190842"/>
            <a:ext cx="3710558" cy="6019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98F2-F02E-C2A9-5498-09884A8F7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7DE0C-7B6E-D01F-4918-8228E431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A04825-2B75-9682-7DA8-F512B021BBC8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7F466F-8348-00F0-D79A-94548F135214}"/>
              </a:ext>
            </a:extLst>
          </p:cNvPr>
          <p:cNvSpPr/>
          <p:nvPr/>
        </p:nvSpPr>
        <p:spPr>
          <a:xfrm>
            <a:off x="8191499" y="2012950"/>
            <a:ext cx="3536950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A8EDC3-FF2A-13AC-40ED-CA1ED9B2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532" y="2632631"/>
            <a:ext cx="3230885" cy="31509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552DD0-FCF6-9D87-73C4-137B6576EB21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5F745F-D584-F580-EC8E-60CD5BA57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53" y="3667832"/>
            <a:ext cx="4308929" cy="2577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F30947-98E5-A751-46E6-A7AB0342F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126" y="2718356"/>
            <a:ext cx="1952898" cy="2286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D88042-C67D-4A52-9977-A3361D58C396}"/>
              </a:ext>
            </a:extLst>
          </p:cNvPr>
          <p:cNvSpPr/>
          <p:nvPr/>
        </p:nvSpPr>
        <p:spPr>
          <a:xfrm>
            <a:off x="10908792" y="4864100"/>
            <a:ext cx="666625" cy="342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3694993-D761-A542-1D1E-3D36E5A30DDF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4312024" y="2832672"/>
            <a:ext cx="6596768" cy="22028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0798-465C-7DD4-90B2-7B1E3B16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D392D10-7638-2531-658A-F78C50D6EEC9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89A2A3-5AA3-D48C-3D57-16E1D2BC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08383B-FF8D-4E86-F4C9-A895BAE50C0D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C3AB-172D-221F-B88D-BB36E8800A22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4EAEB7-1611-687A-FA5E-3120D017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53" y="3325669"/>
            <a:ext cx="4851041" cy="19084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5711BA-5B95-BE93-D4CC-EC1D6051E1CE}"/>
              </a:ext>
            </a:extLst>
          </p:cNvPr>
          <p:cNvSpPr/>
          <p:nvPr/>
        </p:nvSpPr>
        <p:spPr>
          <a:xfrm>
            <a:off x="6734351" y="3325669"/>
            <a:ext cx="3743150" cy="19084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07D635-3896-71D0-A39C-870E0D83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83" y="2423114"/>
            <a:ext cx="3865096" cy="3827872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A4BA0B-4955-BBB4-4389-74D82115C82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744885" y="3727450"/>
            <a:ext cx="1989466" cy="552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1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462EF-5CE5-1264-06ED-AF447BBA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9C95D88-8DED-B293-700A-51559022343D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39404B-13FB-C9BD-9CFF-85748DE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5697F0-6472-F8D5-C56C-7A9D44732AFF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0B5CB2-2976-46CB-2BFE-36118945DEE7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BAB14-640D-7678-7F88-FC712FE6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53" y="3325669"/>
            <a:ext cx="4851041" cy="19084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64D370-6F02-9B51-67C5-15CD0D4E43EE}"/>
              </a:ext>
            </a:extLst>
          </p:cNvPr>
          <p:cNvSpPr/>
          <p:nvPr/>
        </p:nvSpPr>
        <p:spPr>
          <a:xfrm>
            <a:off x="10452100" y="3325669"/>
            <a:ext cx="1133294" cy="243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FC7A7E-6F48-9BB2-507C-7533A655A76E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5822147" y="3447185"/>
            <a:ext cx="4629953" cy="5564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334FF1E-8907-AC4F-530A-818D439C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06" y="3198630"/>
            <a:ext cx="5215541" cy="16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D8A1-7047-6326-4473-F3B04B191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CFD80F-39A8-CF04-0F28-5064B6F4ECA9}"/>
              </a:ext>
            </a:extLst>
          </p:cNvPr>
          <p:cNvSpPr/>
          <p:nvPr/>
        </p:nvSpPr>
        <p:spPr>
          <a:xfrm>
            <a:off x="6591300" y="2012950"/>
            <a:ext cx="5137149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2412EB-8EB0-7386-E4CC-9FE76B9D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 </a:t>
            </a:r>
            <a:r>
              <a:rPr lang="ko-KR" altLang="en-US" dirty="0"/>
              <a:t>구현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A24B99-11FF-4822-F2A9-FB6021368B48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151671-8EE4-E0E3-F07C-F4F0E3FD05DA}"/>
              </a:ext>
            </a:extLst>
          </p:cNvPr>
          <p:cNvSpPr/>
          <p:nvPr/>
        </p:nvSpPr>
        <p:spPr>
          <a:xfrm>
            <a:off x="477768" y="2070100"/>
            <a:ext cx="5499101" cy="45339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632391-EBB9-A552-7523-6C6551D5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3229147"/>
            <a:ext cx="4355111" cy="19479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28F12-27CE-B6E1-3A77-5BE68BFE0126}"/>
              </a:ext>
            </a:extLst>
          </p:cNvPr>
          <p:cNvSpPr/>
          <p:nvPr/>
        </p:nvSpPr>
        <p:spPr>
          <a:xfrm>
            <a:off x="7107567" y="3229148"/>
            <a:ext cx="4321444" cy="1947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B74556-2775-CD2D-0D06-208277705FE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51450" y="4203127"/>
            <a:ext cx="1856117" cy="657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78E0A7C-95E4-73C2-793A-1481AC3C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63" y="2465473"/>
            <a:ext cx="4451087" cy="36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00A26-9FA8-12B3-7376-C48230EF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D993053-CE1A-1467-C98B-1017194D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JnetPcap </a:t>
            </a:r>
            <a:r>
              <a:rPr lang="ko-KR" altLang="en-US" dirty="0"/>
              <a:t>동작 원리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2C18DC9-3222-5B85-B3A7-BB263A1F0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457200" indent="-457200" rtl="0">
              <a:buAutoNum type="arabicPeriod"/>
            </a:pPr>
            <a:r>
              <a:rPr lang="en-US" altLang="ko-KR" dirty="0"/>
              <a:t>OSI 7</a:t>
            </a:r>
            <a:r>
              <a:rPr lang="ko-KR" altLang="en-US" dirty="0"/>
              <a:t> 계층</a:t>
            </a:r>
            <a:endParaRPr lang="en-US" altLang="ko-KR" dirty="0"/>
          </a:p>
          <a:p>
            <a:pPr marL="457200" indent="-457200" rtl="0">
              <a:buAutoNum type="arabicPeriod"/>
            </a:pPr>
            <a:r>
              <a:rPr lang="ko-KR" altLang="en-US" dirty="0"/>
              <a:t>캡슐화</a:t>
            </a:r>
            <a:endParaRPr lang="en-US" altLang="ko-KR" dirty="0"/>
          </a:p>
          <a:p>
            <a:pPr marL="457200" indent="-457200" rtl="0">
              <a:buAutoNum type="arabicPeriod"/>
            </a:pPr>
            <a:r>
              <a:rPr lang="ko-KR" altLang="en-US" dirty="0"/>
              <a:t>헤더 구조 </a:t>
            </a:r>
            <a:r>
              <a:rPr lang="en-US" altLang="ko-KR" dirty="0"/>
              <a:t>&amp; </a:t>
            </a:r>
            <a:r>
              <a:rPr lang="ko-KR" altLang="en-US" dirty="0"/>
              <a:t>정보 추출 과정</a:t>
            </a:r>
          </a:p>
        </p:txBody>
      </p:sp>
    </p:spTree>
    <p:extLst>
      <p:ext uri="{BB962C8B-B14F-4D97-AF65-F5344CB8AC3E}">
        <p14:creationId xmlns:p14="http://schemas.microsoft.com/office/powerpoint/2010/main" val="297972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F8604-AC92-45A0-541E-07177B54E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57BAA-3543-E967-4E35-89DA149F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OSI 7</a:t>
            </a:r>
            <a:r>
              <a:rPr lang="ko-KR" altLang="en-US" dirty="0"/>
              <a:t>계층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007CB7-B472-43DD-7BB4-C777C1D0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88" y="2293472"/>
            <a:ext cx="6925642" cy="360095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6933FA-75C6-1679-B556-A32D22F7A4DD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AACB-E988-378A-2466-B2F22848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BB727-08DE-3F32-8A82-6FF86696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캡슐화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CCF9CA-4D27-E641-7E97-D8B1DC0B3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950719"/>
              </p:ext>
            </p:extLst>
          </p:nvPr>
        </p:nvGraphicFramePr>
        <p:xfrm>
          <a:off x="7264400" y="2458572"/>
          <a:ext cx="3587750" cy="3442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7750">
                  <a:extLst>
                    <a:ext uri="{9D8B030D-6E8A-4147-A177-3AD203B41FA5}">
                      <a16:colId xmlns:a16="http://schemas.microsoft.com/office/drawing/2014/main" val="3679399210"/>
                    </a:ext>
                  </a:extLst>
                </a:gridCol>
              </a:tblGrid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Application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567102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Presentaion</a:t>
                      </a:r>
                      <a:r>
                        <a:rPr lang="en-US" altLang="ko-KR" dirty="0"/>
                        <a:t>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642872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Session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761190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Transport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298201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Network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2585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DataLink</a:t>
                      </a:r>
                      <a:r>
                        <a:rPr lang="en-US" altLang="ko-KR" dirty="0"/>
                        <a:t>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4844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Physical Layer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68495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EFD78EE-3F00-D224-782A-FBA81589AFDE}"/>
              </a:ext>
            </a:extLst>
          </p:cNvPr>
          <p:cNvSpPr/>
          <p:nvPr/>
        </p:nvSpPr>
        <p:spPr>
          <a:xfrm>
            <a:off x="6273800" y="297815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3D6F48-6C10-82F0-2E25-BB5A097475A3}"/>
              </a:ext>
            </a:extLst>
          </p:cNvPr>
          <p:cNvSpPr/>
          <p:nvPr/>
        </p:nvSpPr>
        <p:spPr>
          <a:xfrm>
            <a:off x="6273800" y="346710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7A5DA0-A3DC-7378-8E6B-FD29521A674A}"/>
              </a:ext>
            </a:extLst>
          </p:cNvPr>
          <p:cNvSpPr/>
          <p:nvPr/>
        </p:nvSpPr>
        <p:spPr>
          <a:xfrm>
            <a:off x="5268976" y="346710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8C95FF-339E-3427-221F-165576D39EF4}"/>
              </a:ext>
            </a:extLst>
          </p:cNvPr>
          <p:cNvSpPr/>
          <p:nvPr/>
        </p:nvSpPr>
        <p:spPr>
          <a:xfrm>
            <a:off x="6273800" y="395605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0557F9-906A-20E6-C93C-3CB0616D1B4D}"/>
              </a:ext>
            </a:extLst>
          </p:cNvPr>
          <p:cNvSpPr/>
          <p:nvPr/>
        </p:nvSpPr>
        <p:spPr>
          <a:xfrm>
            <a:off x="5268976" y="395605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78049D-BD59-3F1A-F960-CC5F28FFA5F5}"/>
              </a:ext>
            </a:extLst>
          </p:cNvPr>
          <p:cNvSpPr/>
          <p:nvPr/>
        </p:nvSpPr>
        <p:spPr>
          <a:xfrm>
            <a:off x="4264152" y="3963944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A13AF-4453-7CCC-847E-53DF30F7DFF2}"/>
              </a:ext>
            </a:extLst>
          </p:cNvPr>
          <p:cNvSpPr/>
          <p:nvPr/>
        </p:nvSpPr>
        <p:spPr>
          <a:xfrm>
            <a:off x="6273800" y="444500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282E6C-12EB-D113-B162-8955780529CF}"/>
              </a:ext>
            </a:extLst>
          </p:cNvPr>
          <p:cNvSpPr/>
          <p:nvPr/>
        </p:nvSpPr>
        <p:spPr>
          <a:xfrm>
            <a:off x="5268976" y="444500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6ACE4-AC9D-5F79-8B99-445F093B359A}"/>
              </a:ext>
            </a:extLst>
          </p:cNvPr>
          <p:cNvSpPr/>
          <p:nvPr/>
        </p:nvSpPr>
        <p:spPr>
          <a:xfrm>
            <a:off x="4264152" y="4452894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14550F-9FEB-36B9-3D20-03E19A1E10E7}"/>
              </a:ext>
            </a:extLst>
          </p:cNvPr>
          <p:cNvSpPr/>
          <p:nvPr/>
        </p:nvSpPr>
        <p:spPr>
          <a:xfrm>
            <a:off x="3257804" y="4452894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B068FC-6DB1-EDE5-C665-C282E50F93FB}"/>
              </a:ext>
            </a:extLst>
          </p:cNvPr>
          <p:cNvSpPr/>
          <p:nvPr/>
        </p:nvSpPr>
        <p:spPr>
          <a:xfrm>
            <a:off x="6273800" y="4934638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B2BA3A-26AE-A22E-5A3D-42237C753EBE}"/>
              </a:ext>
            </a:extLst>
          </p:cNvPr>
          <p:cNvSpPr/>
          <p:nvPr/>
        </p:nvSpPr>
        <p:spPr>
          <a:xfrm>
            <a:off x="5268976" y="4934638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D46E4A-18A7-E382-6F66-A6801F644C87}"/>
              </a:ext>
            </a:extLst>
          </p:cNvPr>
          <p:cNvSpPr/>
          <p:nvPr/>
        </p:nvSpPr>
        <p:spPr>
          <a:xfrm>
            <a:off x="4264152" y="4942532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BF1721-CEC1-0147-1D02-0D794157011E}"/>
              </a:ext>
            </a:extLst>
          </p:cNvPr>
          <p:cNvSpPr/>
          <p:nvPr/>
        </p:nvSpPr>
        <p:spPr>
          <a:xfrm>
            <a:off x="3257804" y="4942532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853D65-3C4A-2CF9-2162-FF69D65655BD}"/>
              </a:ext>
            </a:extLst>
          </p:cNvPr>
          <p:cNvSpPr/>
          <p:nvPr/>
        </p:nvSpPr>
        <p:spPr>
          <a:xfrm>
            <a:off x="2253996" y="4934638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3AFE0-4B0E-236D-14C8-9ABD8290F3C0}"/>
              </a:ext>
            </a:extLst>
          </p:cNvPr>
          <p:cNvSpPr/>
          <p:nvPr/>
        </p:nvSpPr>
        <p:spPr>
          <a:xfrm>
            <a:off x="6273800" y="5426676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2"/>
                </a:solidFill>
              </a:rPr>
              <a:t>Header1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67183C-2FFB-93BF-310D-D9194EBD5DAD}"/>
              </a:ext>
            </a:extLst>
          </p:cNvPr>
          <p:cNvSpPr/>
          <p:nvPr/>
        </p:nvSpPr>
        <p:spPr>
          <a:xfrm>
            <a:off x="5268976" y="5426676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405C34-DC2E-5986-CA89-EA788E9999BC}"/>
              </a:ext>
            </a:extLst>
          </p:cNvPr>
          <p:cNvSpPr/>
          <p:nvPr/>
        </p:nvSpPr>
        <p:spPr>
          <a:xfrm>
            <a:off x="4264152" y="543457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FF1EA0-2AF9-F044-6B20-0D94465D54E8}"/>
              </a:ext>
            </a:extLst>
          </p:cNvPr>
          <p:cNvSpPr/>
          <p:nvPr/>
        </p:nvSpPr>
        <p:spPr>
          <a:xfrm>
            <a:off x="3257804" y="543457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D5718E-E2BA-DE3C-90BC-7A3192AE7E65}"/>
              </a:ext>
            </a:extLst>
          </p:cNvPr>
          <p:cNvSpPr/>
          <p:nvPr/>
        </p:nvSpPr>
        <p:spPr>
          <a:xfrm>
            <a:off x="2253996" y="5426676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21166-DC40-DB9F-B5F2-604610B3CEB8}"/>
              </a:ext>
            </a:extLst>
          </p:cNvPr>
          <p:cNvSpPr/>
          <p:nvPr/>
        </p:nvSpPr>
        <p:spPr>
          <a:xfrm>
            <a:off x="1247648" y="5434570"/>
            <a:ext cx="933450" cy="431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Header6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97893D99-EF22-E850-DE7A-95AE8F98376E}"/>
              </a:ext>
            </a:extLst>
          </p:cNvPr>
          <p:cNvSpPr/>
          <p:nvPr/>
        </p:nvSpPr>
        <p:spPr>
          <a:xfrm>
            <a:off x="762000" y="2458572"/>
            <a:ext cx="330200" cy="34077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A822AC-90B2-E4CF-6240-4F4B6B89512B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5CAC8-00B0-90EE-E23B-21E36EEEC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6A78A-1660-F662-095B-584F8CE58536}"/>
              </a:ext>
            </a:extLst>
          </p:cNvPr>
          <p:cNvSpPr/>
          <p:nvPr/>
        </p:nvSpPr>
        <p:spPr>
          <a:xfrm>
            <a:off x="6677560" y="1936750"/>
            <a:ext cx="5273140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88DA27-EC74-53C2-DC2C-1C7730367459}"/>
              </a:ext>
            </a:extLst>
          </p:cNvPr>
          <p:cNvSpPr/>
          <p:nvPr/>
        </p:nvSpPr>
        <p:spPr>
          <a:xfrm>
            <a:off x="446685" y="1936750"/>
            <a:ext cx="585251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5F745-4F61-369D-F9B5-73ACBC2C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3. </a:t>
            </a:r>
            <a:r>
              <a:rPr lang="ko-KR" altLang="en-US" dirty="0"/>
              <a:t>헤더 구조</a:t>
            </a:r>
            <a:r>
              <a:rPr lang="en-US" altLang="ko-KR" dirty="0"/>
              <a:t>&amp;</a:t>
            </a:r>
            <a:r>
              <a:rPr lang="ko-KR" altLang="en-US" dirty="0"/>
              <a:t>정보 추출 과정</a:t>
            </a:r>
            <a:r>
              <a:rPr lang="en-US" altLang="ko-KR" dirty="0"/>
              <a:t>__MAC</a:t>
            </a:r>
            <a:r>
              <a:rPr lang="ko-KR" altLang="en-US" dirty="0"/>
              <a:t>정보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FE1D64-2503-5540-ED5F-7BE4D3E1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5" y="2393950"/>
            <a:ext cx="5467791" cy="37061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4A4A66-EEA0-3408-F17A-D8CE3D65536A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D74F409-91C1-6DCD-1D64-38831EC08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55" y="2559050"/>
            <a:ext cx="5119741" cy="775959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57C7910-AE12-EFC0-6D24-F70331CCB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655" y="4493168"/>
            <a:ext cx="5064045" cy="9780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92C10-223C-8158-94BC-300A399F18C3}"/>
              </a:ext>
            </a:extLst>
          </p:cNvPr>
          <p:cNvSpPr/>
          <p:nvPr/>
        </p:nvSpPr>
        <p:spPr>
          <a:xfrm>
            <a:off x="1460500" y="3149600"/>
            <a:ext cx="552450" cy="609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CA94DB-824B-BCDA-5903-AFAF78DD4823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2012950" y="2947030"/>
            <a:ext cx="4746705" cy="5073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C9EEBD-D22B-7716-63C5-EBE5420579C7}"/>
              </a:ext>
            </a:extLst>
          </p:cNvPr>
          <p:cNvSpPr/>
          <p:nvPr/>
        </p:nvSpPr>
        <p:spPr>
          <a:xfrm>
            <a:off x="1962150" y="3149600"/>
            <a:ext cx="552450" cy="609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E95E38-4B07-0AAA-E609-8FEF52EBF3D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514600" y="3454400"/>
            <a:ext cx="4245055" cy="15278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45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A84D-4091-FD2B-E3C5-186B2BEF4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0C3954-5A2E-D785-F421-25635A975049}"/>
              </a:ext>
            </a:extLst>
          </p:cNvPr>
          <p:cNvSpPr/>
          <p:nvPr/>
        </p:nvSpPr>
        <p:spPr>
          <a:xfrm>
            <a:off x="7505104" y="1936750"/>
            <a:ext cx="430946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679B03-D7D9-4B5B-83AE-E3602F61F879}"/>
              </a:ext>
            </a:extLst>
          </p:cNvPr>
          <p:cNvSpPr/>
          <p:nvPr/>
        </p:nvSpPr>
        <p:spPr>
          <a:xfrm>
            <a:off x="446685" y="1936750"/>
            <a:ext cx="585251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6333B-FE28-98CD-787B-5938D241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3-2. </a:t>
            </a:r>
            <a:r>
              <a:rPr lang="ko-KR" altLang="en-US" dirty="0"/>
              <a:t>헤더 구조</a:t>
            </a:r>
            <a:r>
              <a:rPr lang="en-US" altLang="ko-KR" dirty="0"/>
              <a:t>&amp;</a:t>
            </a:r>
            <a:r>
              <a:rPr lang="ko-KR" altLang="en-US" dirty="0"/>
              <a:t>정보 추출 과정</a:t>
            </a:r>
            <a:r>
              <a:rPr lang="en-US" altLang="ko-KR" dirty="0"/>
              <a:t>__IP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9C53D1-48B2-DFA1-1EC1-4B364B7B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396"/>
          <a:stretch/>
        </p:blipFill>
        <p:spPr>
          <a:xfrm>
            <a:off x="796682" y="2196854"/>
            <a:ext cx="5011354" cy="18670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18BF0E-2405-E563-A32E-8772CABE9D8E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0D50640-371D-A60E-E48B-650DD073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851"/>
          <a:stretch/>
        </p:blipFill>
        <p:spPr>
          <a:xfrm>
            <a:off x="796682" y="4309608"/>
            <a:ext cx="4207118" cy="2239143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50D06F8-EA1F-694D-39B6-7B2B26315F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282"/>
          <a:stretch/>
        </p:blipFill>
        <p:spPr>
          <a:xfrm>
            <a:off x="7672410" y="4408719"/>
            <a:ext cx="4044765" cy="2103438"/>
          </a:xfrm>
          <a:prstGeom prst="rect">
            <a:avLst/>
          </a:prstGeom>
        </p:spPr>
      </p:pic>
      <p:pic>
        <p:nvPicPr>
          <p:cNvPr id="9" name="그림 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7162B8A-0B7C-E572-D719-AF88D1420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0170"/>
          <a:stretch/>
        </p:blipFill>
        <p:spPr>
          <a:xfrm>
            <a:off x="7592850" y="2200665"/>
            <a:ext cx="4124325" cy="13240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11E44E-9CB4-1B3C-256E-FEAD9B592D8C}"/>
              </a:ext>
            </a:extLst>
          </p:cNvPr>
          <p:cNvSpPr/>
          <p:nvPr/>
        </p:nvSpPr>
        <p:spPr>
          <a:xfrm>
            <a:off x="1206499" y="3098800"/>
            <a:ext cx="3429001" cy="203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82B53D-D95E-22C2-68D7-A082FA7EE79F}"/>
              </a:ext>
            </a:extLst>
          </p:cNvPr>
          <p:cNvSpPr/>
          <p:nvPr/>
        </p:nvSpPr>
        <p:spPr>
          <a:xfrm>
            <a:off x="1206499" y="3323274"/>
            <a:ext cx="3429001" cy="203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69D0BC-C57B-8A98-F521-0B618987839A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4635500" y="2862688"/>
            <a:ext cx="2957350" cy="337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D1042A-A00D-3045-D995-9E757376360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635500" y="3424874"/>
            <a:ext cx="3036910" cy="20355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0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9C154-38DA-2CFD-96BA-72E56FBD0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43FA187-C324-4310-23BF-D9C7D55C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019B1F-7640-9999-C873-4B3DBDE8A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사용 기술 소개</a:t>
            </a:r>
            <a:endParaRPr lang="en-US" altLang="ko-KR" dirty="0"/>
          </a:p>
          <a:p>
            <a:r>
              <a:rPr lang="en-US" altLang="ko-KR" dirty="0"/>
              <a:t>JavaFX </a:t>
            </a:r>
            <a:r>
              <a:rPr lang="ko-KR" altLang="en-US" dirty="0"/>
              <a:t>구현 코드 소개</a:t>
            </a:r>
            <a:endParaRPr lang="en-US" altLang="ko-KR" dirty="0"/>
          </a:p>
          <a:p>
            <a:r>
              <a:rPr lang="en-US" altLang="ko-KR" dirty="0"/>
              <a:t>JnetPcap </a:t>
            </a:r>
            <a:r>
              <a:rPr lang="ko-KR" altLang="en-US" dirty="0"/>
              <a:t>구현 코드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58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DE96-8C2B-5C5D-B896-6EFFF053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109A8B-AF37-A30D-BB13-18610D9D87CD}"/>
              </a:ext>
            </a:extLst>
          </p:cNvPr>
          <p:cNvSpPr/>
          <p:nvPr/>
        </p:nvSpPr>
        <p:spPr>
          <a:xfrm>
            <a:off x="7505104" y="1936750"/>
            <a:ext cx="430946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631A62-F9F7-AB23-E26A-3D29877CE8F1}"/>
              </a:ext>
            </a:extLst>
          </p:cNvPr>
          <p:cNvSpPr/>
          <p:nvPr/>
        </p:nvSpPr>
        <p:spPr>
          <a:xfrm>
            <a:off x="446685" y="1936750"/>
            <a:ext cx="5852515" cy="4800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A5E20F-230B-EA45-ECA6-9509592C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3-3. </a:t>
            </a:r>
            <a:r>
              <a:rPr lang="ko-KR" altLang="en-US" dirty="0"/>
              <a:t>헤더 구조</a:t>
            </a:r>
            <a:r>
              <a:rPr lang="en-US" altLang="ko-KR" dirty="0"/>
              <a:t>&amp;</a:t>
            </a:r>
            <a:r>
              <a:rPr lang="ko-KR" altLang="en-US" dirty="0"/>
              <a:t>정보 추출 과정</a:t>
            </a:r>
            <a:r>
              <a:rPr lang="en-US" altLang="ko-KR" dirty="0"/>
              <a:t>__Port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300BB6B-D647-F487-6AB5-27F6FA06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27" y="2498149"/>
            <a:ext cx="5391949" cy="3425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07A9DE-EF1D-9F4B-CFD1-FCD48BFA77F9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BDB5289-CC99-4671-B46A-792B05D55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175" y="1992140"/>
            <a:ext cx="2270125" cy="2351731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335F779-CAEA-0E7E-9E0B-5A14455C0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175" y="4419687"/>
            <a:ext cx="2085975" cy="22715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3F930B-475F-3034-DAB2-C12B103A1CB8}"/>
              </a:ext>
            </a:extLst>
          </p:cNvPr>
          <p:cNvSpPr/>
          <p:nvPr/>
        </p:nvSpPr>
        <p:spPr>
          <a:xfrm>
            <a:off x="1041400" y="2751774"/>
            <a:ext cx="1695450" cy="203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8ECFAB-26F9-787E-0407-58AF7D220189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736850" y="2853374"/>
            <a:ext cx="5648325" cy="27020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B44D53-C2E6-9041-EBC2-CCA7279D93B6}"/>
              </a:ext>
            </a:extLst>
          </p:cNvPr>
          <p:cNvSpPr/>
          <p:nvPr/>
        </p:nvSpPr>
        <p:spPr>
          <a:xfrm>
            <a:off x="2720213" y="2751774"/>
            <a:ext cx="1695450" cy="203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736ED71-6A06-25C4-1A14-82D27D462CA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432300" y="2886272"/>
            <a:ext cx="3952875" cy="281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40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4344-35B5-14C3-F310-8C164F15E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950458BB-7A77-EAC0-E2A3-221330FC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JnetPcap </a:t>
            </a:r>
            <a:r>
              <a:rPr lang="ko-KR" altLang="en-US" dirty="0"/>
              <a:t>코드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C71E7B92-27BD-50BD-3ECF-4BB25825A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JnetPcap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6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100A-C390-C8F2-B42A-63134371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DF4537-413C-ADE2-4796-874FF7A2D208}"/>
              </a:ext>
            </a:extLst>
          </p:cNvPr>
          <p:cNvSpPr/>
          <p:nvPr/>
        </p:nvSpPr>
        <p:spPr>
          <a:xfrm>
            <a:off x="6794500" y="1973006"/>
            <a:ext cx="5152491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866AF7-F564-6BCF-5713-B80AE824E3BC}"/>
              </a:ext>
            </a:extLst>
          </p:cNvPr>
          <p:cNvSpPr/>
          <p:nvPr/>
        </p:nvSpPr>
        <p:spPr>
          <a:xfrm>
            <a:off x="122835" y="1973006"/>
            <a:ext cx="5852515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E0EBD-56AB-7DAF-C83F-18A7A307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네트워크 장치 식별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294B7D-AA59-A44D-434C-5B50CBF2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83" y="3882580"/>
            <a:ext cx="5462218" cy="14656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C2C749-1563-1A71-EC7C-049BC5CC443A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1D2AD1-8618-BCD3-5013-45F8F99BA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90" y="2911919"/>
            <a:ext cx="2857899" cy="33342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94FCE1F-F399-5A7C-C2BF-152BDA47F1B8}"/>
              </a:ext>
            </a:extLst>
          </p:cNvPr>
          <p:cNvSpPr/>
          <p:nvPr/>
        </p:nvSpPr>
        <p:spPr>
          <a:xfrm>
            <a:off x="6197599" y="2931684"/>
            <a:ext cx="374651" cy="26289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CF2D24-B812-BBF2-C34E-8AE062F4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047" y="2352226"/>
            <a:ext cx="3919853" cy="37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7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E81-0A11-66AE-1739-9B52F2A0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C6B933-2AB8-F178-393C-A2E107F3561C}"/>
              </a:ext>
            </a:extLst>
          </p:cNvPr>
          <p:cNvSpPr/>
          <p:nvPr/>
        </p:nvSpPr>
        <p:spPr>
          <a:xfrm>
            <a:off x="6794500" y="1973006"/>
            <a:ext cx="5152491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51EB1B-A2F0-D093-E790-D573BE7B38A5}"/>
              </a:ext>
            </a:extLst>
          </p:cNvPr>
          <p:cNvSpPr/>
          <p:nvPr/>
        </p:nvSpPr>
        <p:spPr>
          <a:xfrm>
            <a:off x="122835" y="1973006"/>
            <a:ext cx="5852515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CF3CDC-5B2E-80EC-8EA0-B78E5B928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패킷 정보 추출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C55D-93B6-0F8F-CFF2-EED6156E1CCA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D29BC93-EAA1-6BDB-8F29-3B4A41AC02FB}"/>
              </a:ext>
            </a:extLst>
          </p:cNvPr>
          <p:cNvSpPr/>
          <p:nvPr/>
        </p:nvSpPr>
        <p:spPr>
          <a:xfrm>
            <a:off x="6197599" y="2931684"/>
            <a:ext cx="374651" cy="26289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A5993C-3665-F13D-D60A-DCCF4700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5" y="2208517"/>
            <a:ext cx="4531155" cy="40752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668D5D-7C8C-02E5-32E7-32F50718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463" y="4067995"/>
            <a:ext cx="4648564" cy="1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FE66C-1425-DCEC-4641-4F54FB6C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F0F3A3-1052-87EB-1049-BC34D2245F48}"/>
              </a:ext>
            </a:extLst>
          </p:cNvPr>
          <p:cNvSpPr/>
          <p:nvPr/>
        </p:nvSpPr>
        <p:spPr>
          <a:xfrm>
            <a:off x="6794500" y="1973006"/>
            <a:ext cx="5152491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C7A1C7-D13B-50E2-44A1-9F66DACA3DA2}"/>
              </a:ext>
            </a:extLst>
          </p:cNvPr>
          <p:cNvSpPr/>
          <p:nvPr/>
        </p:nvSpPr>
        <p:spPr>
          <a:xfrm>
            <a:off x="122835" y="1973006"/>
            <a:ext cx="5852515" cy="454625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456D13-F6C2-B027-FE99-317DE451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패킷 세부 정보 추출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959784-C775-B37D-64DA-70F7D0E454D3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D554DB3-A5B6-F75D-B1DB-EA184B3C1A8E}"/>
              </a:ext>
            </a:extLst>
          </p:cNvPr>
          <p:cNvSpPr/>
          <p:nvPr/>
        </p:nvSpPr>
        <p:spPr>
          <a:xfrm>
            <a:off x="6197599" y="2931684"/>
            <a:ext cx="374651" cy="26289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1CFD-0C3E-C93B-FCE0-82A26116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506" y="3373333"/>
            <a:ext cx="2524477" cy="1495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02EA26-D9CC-095D-688C-23D83EC5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34" y="4913070"/>
            <a:ext cx="4912715" cy="12950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FBE35E-CF7B-2082-F736-21E5F1FB3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92" y="2067561"/>
            <a:ext cx="4223908" cy="2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D5904-FB6D-7250-3768-6E722CAE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D46FEB53-1D76-DC90-B3FA-4FAC3986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60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DCF2-2196-F37B-B7AE-84917EB6C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752FBA52-BC33-D55B-A4E9-912A637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graphicFrame>
        <p:nvGraphicFramePr>
          <p:cNvPr id="19" name="내용 개체 틀 18">
            <a:extLst>
              <a:ext uri="{FF2B5EF4-FFF2-40B4-BE49-F238E27FC236}">
                <a16:creationId xmlns:a16="http://schemas.microsoft.com/office/drawing/2014/main" id="{2259AAC7-5C43-EE2F-0422-810DE74D2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603347"/>
              </p:ext>
            </p:extLst>
          </p:nvPr>
        </p:nvGraphicFramePr>
        <p:xfrm>
          <a:off x="1280160" y="2190749"/>
          <a:ext cx="9628632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6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69A9F-560C-72B1-DB9A-726C5C800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05A53B25-96D6-9602-F89A-53023AB4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개요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6698199-F60A-179E-B2C6-F5EF44EE7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CB1F3-D98C-9B4D-F03D-243F6C20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4E04D9-E1DA-780C-0D91-45B4F3EA4F19}"/>
              </a:ext>
            </a:extLst>
          </p:cNvPr>
          <p:cNvSpPr/>
          <p:nvPr/>
        </p:nvSpPr>
        <p:spPr>
          <a:xfrm>
            <a:off x="8115300" y="3153109"/>
            <a:ext cx="3939293" cy="355955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C25E5-CCCB-EF13-856D-A87163F8C789}"/>
              </a:ext>
            </a:extLst>
          </p:cNvPr>
          <p:cNvSpPr/>
          <p:nvPr/>
        </p:nvSpPr>
        <p:spPr>
          <a:xfrm>
            <a:off x="3490113" y="3162299"/>
            <a:ext cx="4369382" cy="355955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D5A142-D950-D0C5-417A-C8AF6A1857AE}"/>
              </a:ext>
            </a:extLst>
          </p:cNvPr>
          <p:cNvSpPr/>
          <p:nvPr/>
        </p:nvSpPr>
        <p:spPr>
          <a:xfrm>
            <a:off x="206396" y="3162299"/>
            <a:ext cx="3084802" cy="355955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108EB-56F6-5B7D-C8AE-7CDC5485639C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462F5F-4B47-C2DC-A39D-3C393CFA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50214-D391-972E-44E2-EF372FEE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51" y="3568747"/>
            <a:ext cx="2705289" cy="28229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9953ED-3FBE-1329-5928-D30123AB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810" y="4210968"/>
            <a:ext cx="4174913" cy="17465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95D305-DB9A-F6B2-6360-DA06EDF3C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586" y="4030968"/>
            <a:ext cx="3628719" cy="174657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DAF29B-2449-9F0C-37D9-71CADDD36B53}"/>
              </a:ext>
            </a:extLst>
          </p:cNvPr>
          <p:cNvSpPr/>
          <p:nvPr/>
        </p:nvSpPr>
        <p:spPr>
          <a:xfrm>
            <a:off x="292564" y="2029680"/>
            <a:ext cx="2912465" cy="736600"/>
          </a:xfrm>
          <a:prstGeom prst="round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네트워크장치 선택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B4126C-5EAF-5B13-AD1E-D0560F9FEE28}"/>
              </a:ext>
            </a:extLst>
          </p:cNvPr>
          <p:cNvSpPr/>
          <p:nvPr/>
        </p:nvSpPr>
        <p:spPr>
          <a:xfrm>
            <a:off x="4062051" y="2029680"/>
            <a:ext cx="2912465" cy="736600"/>
          </a:xfrm>
          <a:prstGeom prst="round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패킷 관제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5B5B124-D3A5-A1C4-E4DF-A7A00B317E45}"/>
              </a:ext>
            </a:extLst>
          </p:cNvPr>
          <p:cNvSpPr/>
          <p:nvPr/>
        </p:nvSpPr>
        <p:spPr>
          <a:xfrm>
            <a:off x="8591303" y="2020859"/>
            <a:ext cx="2912465" cy="736600"/>
          </a:xfrm>
          <a:prstGeom prst="round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패킷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343587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기술 소개</a:t>
            </a:r>
            <a:endParaRPr lang="en-US" altLang="ko-KR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JnetPcap</a:t>
            </a:r>
            <a:r>
              <a:rPr lang="ko-KR" altLang="en-US" dirty="0"/>
              <a:t>이란</a:t>
            </a:r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D868EB2-594B-499A-C273-E094EAD20973}"/>
              </a:ext>
            </a:extLst>
          </p:cNvPr>
          <p:cNvSpPr/>
          <p:nvPr/>
        </p:nvSpPr>
        <p:spPr>
          <a:xfrm>
            <a:off x="68326" y="1879600"/>
            <a:ext cx="12052300" cy="4914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JnetPcap</a:t>
            </a:r>
            <a:r>
              <a:rPr lang="ko-KR" altLang="en-US" dirty="0"/>
              <a:t>이란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886B8-A072-2774-1171-B27C54F150AE}"/>
              </a:ext>
            </a:extLst>
          </p:cNvPr>
          <p:cNvSpPr txBox="1"/>
          <p:nvPr/>
        </p:nvSpPr>
        <p:spPr>
          <a:xfrm>
            <a:off x="458089" y="2136338"/>
            <a:ext cx="113997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libpcap</a:t>
            </a:r>
            <a:r>
              <a:rPr lang="ko-KR" altLang="en-US" dirty="0"/>
              <a:t> </a:t>
            </a:r>
            <a:r>
              <a:rPr lang="ko-KR" altLang="en-US" dirty="0" err="1"/>
              <a:t>네이트브</a:t>
            </a:r>
            <a:r>
              <a:rPr lang="ko-KR" altLang="en-US" dirty="0"/>
              <a:t> 라이브러리와 유사한 </a:t>
            </a:r>
            <a:r>
              <a:rPr lang="en-US" altLang="ko-KR" dirty="0"/>
              <a:t>API</a:t>
            </a:r>
            <a:r>
              <a:rPr lang="ko-KR" altLang="en-US" dirty="0"/>
              <a:t>를 제공하는 </a:t>
            </a:r>
            <a:r>
              <a:rPr lang="en-US" altLang="ko-KR" dirty="0"/>
              <a:t>Java</a:t>
            </a:r>
            <a:r>
              <a:rPr lang="ko-KR" altLang="en-US" dirty="0"/>
              <a:t>로 작성된 소프트웨어 라이브러리입니다</a:t>
            </a:r>
            <a:r>
              <a:rPr lang="en-US" altLang="ko-KR" dirty="0"/>
              <a:t>. </a:t>
            </a:r>
            <a:r>
              <a:rPr lang="ko-KR" altLang="en-US" dirty="0"/>
              <a:t>이것을 통해 개발자들은 </a:t>
            </a:r>
            <a:r>
              <a:rPr lang="en-US" altLang="ko-KR" dirty="0"/>
              <a:t>Java </a:t>
            </a:r>
            <a:r>
              <a:rPr lang="ko-KR" altLang="en-US" dirty="0"/>
              <a:t>애플리케이션 내에서 네트워크 패킷을 캡처</a:t>
            </a:r>
            <a:r>
              <a:rPr lang="en-US" altLang="ko-KR" dirty="0"/>
              <a:t>, </a:t>
            </a:r>
            <a:r>
              <a:rPr lang="ko-KR" altLang="en-US" dirty="0"/>
              <a:t>분석 및 조작을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라이브러리는 네트워크 트래픽 데이터로 작업하는 편리한 방법을 제공하며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인터페이스에서 패킷을 캡처하고</a:t>
            </a:r>
            <a:r>
              <a:rPr lang="en-US" altLang="ko-KR" dirty="0"/>
              <a:t>, </a:t>
            </a:r>
            <a:r>
              <a:rPr lang="ko-KR" altLang="en-US" dirty="0"/>
              <a:t>프로토콜 구문을 분석하고</a:t>
            </a:r>
            <a:r>
              <a:rPr lang="en-US" altLang="ko-KR" dirty="0"/>
              <a:t>, </a:t>
            </a:r>
            <a:r>
              <a:rPr lang="ko-KR" altLang="en-US" dirty="0"/>
              <a:t>데이터를 추출하고</a:t>
            </a:r>
            <a:r>
              <a:rPr lang="en-US" altLang="ko-KR" dirty="0"/>
              <a:t>, </a:t>
            </a:r>
            <a:r>
              <a:rPr lang="ko-KR" altLang="en-US" dirty="0"/>
              <a:t>다양한 네트워크 분석 작업을 수행하는 기능을 제공합니다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라이브러리는 네트워크 모니터링 도구</a:t>
            </a:r>
            <a:r>
              <a:rPr lang="en-US" altLang="ko-KR" dirty="0"/>
              <a:t>, </a:t>
            </a:r>
            <a:r>
              <a:rPr lang="ko-KR" altLang="en-US" dirty="0"/>
              <a:t>패킷 </a:t>
            </a:r>
            <a:r>
              <a:rPr lang="ko-KR" altLang="en-US" dirty="0" err="1"/>
              <a:t>스니퍼</a:t>
            </a:r>
            <a:r>
              <a:rPr lang="en-US" altLang="ko-KR" dirty="0"/>
              <a:t>, </a:t>
            </a:r>
            <a:r>
              <a:rPr lang="ko-KR" altLang="en-US" dirty="0"/>
              <a:t>침입 탐지 시스템</a:t>
            </a:r>
            <a:r>
              <a:rPr lang="en-US" altLang="ko-KR" dirty="0"/>
              <a:t>, </a:t>
            </a:r>
            <a:r>
              <a:rPr lang="ko-KR" altLang="en-US" dirty="0"/>
              <a:t>네트워크 포렌식 분석 도구와 같은 네트워크 관련 애플리케이션에서 자주 사용이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7F02-9FE8-AA2C-CBCF-3563F58B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EFC5E37-19E9-89D5-D74D-EF364890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기술 소개</a:t>
            </a:r>
            <a:endParaRPr lang="en-US" altLang="ko-KR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1E3C06A-65CE-9E42-EB5E-C6437E00F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1. JavaFX</a:t>
            </a:r>
            <a:r>
              <a:rPr lang="ko-KR" altLang="en-US" dirty="0"/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38369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" id="{37C7465A-0B30-40AD-86A1-107F88771CFA}" vid="{348522F3-EFB3-4DF1-9BDE-0542B61299D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주제 프레젠테이션, 칠판 일러스트레이션 디자인(와이드스크린)</Template>
  <TotalTime>139</TotalTime>
  <Words>1069</Words>
  <Application>Microsoft Office PowerPoint</Application>
  <PresentationFormat>와이드스크린</PresentationFormat>
  <Paragraphs>171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-apple-system</vt:lpstr>
      <vt:lpstr>Arial</vt:lpstr>
      <vt:lpstr>Wingdings</vt:lpstr>
      <vt:lpstr>맑은 고딕</vt:lpstr>
      <vt:lpstr>교육 주제 16x9</vt:lpstr>
      <vt:lpstr>패킷 관제 프로그램</vt:lpstr>
      <vt:lpstr>팀원</vt:lpstr>
      <vt:lpstr>목차</vt:lpstr>
      <vt:lpstr>목차</vt:lpstr>
      <vt:lpstr>개요</vt:lpstr>
      <vt:lpstr>개요</vt:lpstr>
      <vt:lpstr>사용 기술 소개</vt:lpstr>
      <vt:lpstr>1. JnetPcap이란</vt:lpstr>
      <vt:lpstr>사용 기술 소개</vt:lpstr>
      <vt:lpstr>2. JavaFX란</vt:lpstr>
      <vt:lpstr>사용 기술 소개</vt:lpstr>
      <vt:lpstr>1. 패킷이란</vt:lpstr>
      <vt:lpstr>2. 패킷의 구성</vt:lpstr>
      <vt:lpstr>JavaFX 코드 소개</vt:lpstr>
      <vt:lpstr>1. JavaFX fxml</vt:lpstr>
      <vt:lpstr>1. JavaFX fxml</vt:lpstr>
      <vt:lpstr>1. JavaFX fxml</vt:lpstr>
      <vt:lpstr>JavaFX 코드 소개</vt:lpstr>
      <vt:lpstr>1. JavaFX 구현 코드</vt:lpstr>
      <vt:lpstr>1. JavaFX 구현 코드</vt:lpstr>
      <vt:lpstr>1. JavaFX 구현 코드</vt:lpstr>
      <vt:lpstr>1. JavaFX 구현 코드</vt:lpstr>
      <vt:lpstr>1. JavaFX 구현 코드</vt:lpstr>
      <vt:lpstr>1. JavaFX 구현 코드</vt:lpstr>
      <vt:lpstr>JnetPcap 동작 원리</vt:lpstr>
      <vt:lpstr>1. OSI 7계층</vt:lpstr>
      <vt:lpstr>2. 캡슐화</vt:lpstr>
      <vt:lpstr>3. 헤더 구조&amp;정보 추출 과정__MAC정보</vt:lpstr>
      <vt:lpstr>3-2. 헤더 구조&amp;정보 추출 과정__IP정보 </vt:lpstr>
      <vt:lpstr>3-3. 헤더 구조&amp;정보 추출 과정__Port정보 </vt:lpstr>
      <vt:lpstr>JnetPcap 코드 소개</vt:lpstr>
      <vt:lpstr>1. 네트워크 장치 식별</vt:lpstr>
      <vt:lpstr>2. 패킷 정보 추출</vt:lpstr>
      <vt:lpstr>2. 패킷 세부 정보 추출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이재원</dc:creator>
  <cp:lastModifiedBy>이재원</cp:lastModifiedBy>
  <cp:revision>39</cp:revision>
  <dcterms:created xsi:type="dcterms:W3CDTF">2024-11-10T10:28:16Z</dcterms:created>
  <dcterms:modified xsi:type="dcterms:W3CDTF">2024-12-08T05:05:09Z</dcterms:modified>
</cp:coreProperties>
</file>